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80" r:id="rId4"/>
    <p:sldId id="281" r:id="rId5"/>
    <p:sldId id="278" r:id="rId6"/>
    <p:sldId id="285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6395" autoAdjust="0"/>
  </p:normalViewPr>
  <p:slideViewPr>
    <p:cSldViewPr snapToGrid="0" showGuides="1">
      <p:cViewPr varScale="1">
        <p:scale>
          <a:sx n="63" d="100"/>
          <a:sy n="63" d="100"/>
        </p:scale>
        <p:origin x="726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14/05/2023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14/05/2023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14/05/2023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ealthdataminer.com/data-mining/crisp-dm-una-metodologia-para-mineria-de-datos-en-salu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27401"/>
            <a:ext cx="9144000" cy="2215991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Modelo Predictivo de Deserción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Talento Especializado Sapiencia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5362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0064" y="522898"/>
            <a:ext cx="37619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ES EL PROGRAMA?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0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7861" y="2857500"/>
            <a:ext cx="2173404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TALENTO</a:t>
            </a:r>
          </a:p>
          <a:p>
            <a:pPr algn="ctr" rtl="0"/>
            <a:r>
              <a:rPr lang="es-ES" sz="1500" b="1" dirty="0">
                <a:latin typeface="+mj-lt"/>
              </a:rPr>
              <a:t>ESPECIALIZDO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4203246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CORTA DURACIÓN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420324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DESARROLLO DE HABILIDAES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420324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ACCESO GRATUITO A LA </a:t>
            </a:r>
          </a:p>
          <a:p>
            <a:pPr algn="ctr" rtl="0"/>
            <a:r>
              <a:rPr lang="es-ES" sz="1600" dirty="0"/>
              <a:t>EDUCACIÓN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029" y="1613877"/>
            <a:ext cx="410164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FORMACIÓN ESPECIALIZADO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730" y="3334727"/>
            <a:ext cx="4203246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CORTA DURACIÓN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030" y="5154978"/>
            <a:ext cx="420324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INDUSTRIAS DIGITALES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026" name="Picture 2" descr="El programa Talento Especializado abre convocatoria 2022-1 para formar a  1.065 personas en temas de la Cuarta Revolución Industrial - Alcaldía de  Medellín">
            <a:extLst>
              <a:ext uri="{FF2B5EF4-FFF2-40B4-BE49-F238E27FC236}">
                <a16:creationId xmlns:a16="http://schemas.microsoft.com/office/drawing/2014/main" id="{3BB2768D-0AC8-5B3B-734D-F28F7274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39" y="1535641"/>
            <a:ext cx="993427" cy="8576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417C35-8238-A71A-7404-628A804CB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275" y="1523361"/>
            <a:ext cx="938632" cy="9140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Medellín abre convocatoria para cursos gratuitos de talento especializado -  Sapiencia">
            <a:extLst>
              <a:ext uri="{FF2B5EF4-FFF2-40B4-BE49-F238E27FC236}">
                <a16:creationId xmlns:a16="http://schemas.microsoft.com/office/drawing/2014/main" id="{7E7C6425-5D68-D096-25E2-DC131EEC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96" y="3273766"/>
            <a:ext cx="1048171" cy="9042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so de Desarrollo de Habilidades Directivas.Inscripción Abierta">
            <a:extLst>
              <a:ext uri="{FF2B5EF4-FFF2-40B4-BE49-F238E27FC236}">
                <a16:creationId xmlns:a16="http://schemas.microsoft.com/office/drawing/2014/main" id="{361D5143-5263-CE53-EAAA-1DB9CF38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80" y="3193031"/>
            <a:ext cx="1076968" cy="10243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USTRIAS DE CONTENIDOS Y MEDIOS DIGITALES – Narrativas Digitales">
            <a:extLst>
              <a:ext uri="{FF2B5EF4-FFF2-40B4-BE49-F238E27FC236}">
                <a16:creationId xmlns:a16="http://schemas.microsoft.com/office/drawing/2014/main" id="{614CEF18-5EC3-24DC-B90F-159623AD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44" y="4994616"/>
            <a:ext cx="1033798" cy="10515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rtificado digital de firma electrónica - ¿Qué es?">
            <a:extLst>
              <a:ext uri="{FF2B5EF4-FFF2-40B4-BE49-F238E27FC236}">
                <a16:creationId xmlns:a16="http://schemas.microsoft.com/office/drawing/2014/main" id="{20FA2106-4CEF-19E8-1DB6-6CC7B252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360" y="5039862"/>
            <a:ext cx="1076968" cy="985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24122" y="522898"/>
            <a:ext cx="49678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9377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Sin rellen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5672" y="2682240"/>
            <a:ext cx="2040821" cy="192407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írculo: Sin relleno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85364" y="2709691"/>
            <a:ext cx="2040821" cy="192407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Sin relleno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3301" y="2682240"/>
            <a:ext cx="2040821" cy="1924073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46963" y="1733325"/>
            <a:ext cx="355092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Formar jóvenes y adultos con mayores niveles de empleabilidad en la industria 4.0.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194117" y="1489668"/>
            <a:ext cx="355092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Apoyar la transformación digital Y facilitar que las organizaciones encuentren talento especializado.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4822843" y="5365208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Promover los emprendimiento de la industria 4,0</a:t>
            </a:r>
          </a:p>
        </p:txBody>
      </p:sp>
      <p:sp>
        <p:nvSpPr>
          <p:cNvPr id="70" name="Forma libre 1671" descr="Icono de casilla de verificación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7862279" y="3414710"/>
            <a:ext cx="486990" cy="45913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72" name="Forma libre 3886" descr="Icono de lupa para representar la búsqued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4146641" y="3382924"/>
            <a:ext cx="489696" cy="459131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73" name="Grupo 72" descr="Icono de monitores de ordenador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5958863" y="3412160"/>
            <a:ext cx="489696" cy="461681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a lib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5" name="Forma lib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6" name="Forma lib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7" name="Forma lib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8" name="Forma lib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análisis de proyecto 7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2041279-4B20-7104-DB4F-77A63C38C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9084" y="2187147"/>
            <a:ext cx="8053831" cy="4117475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53378"/>
            <a:ext cx="388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8194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DEL ESTUDIO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53378"/>
            <a:ext cx="381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1600200" y="1057537"/>
            <a:ext cx="89916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 rtl="0"/>
            <a:r>
              <a:rPr lang="es-MX" sz="2000" dirty="0"/>
              <a:t>En el estudio se recopilaron datos de diversos aspectos relacionados con los participantes y su desempeño en el programa. Las variables consideradas fueron: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METODOLOGÍA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A30FD4D-1B3C-46A9-029B-8120704E8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0" y="1747361"/>
            <a:ext cx="10427018" cy="336327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9138837-E536-7A3C-FEAE-A43220D07279}"/>
              </a:ext>
            </a:extLst>
          </p:cNvPr>
          <p:cNvSpPr/>
          <p:nvPr/>
        </p:nvSpPr>
        <p:spPr>
          <a:xfrm>
            <a:off x="441245" y="5866185"/>
            <a:ext cx="11309509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 rtl="0"/>
            <a:r>
              <a:rPr lang="es-MX" sz="2000" dirty="0"/>
              <a:t>Basado en metodología Crisp-DM, la cual es un proceso estándar intersectorial para la minería de datos. Tomado de: </a:t>
            </a:r>
            <a:r>
              <a:rPr lang="es-MX" sz="2000" dirty="0">
                <a:hlinkClick r:id="rId4"/>
              </a:rPr>
              <a:t>Crisp-DM, metodología para minería de datos en salud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pic>
        <p:nvPicPr>
          <p:cNvPr id="6" name="Imagen 5" descr="Esta imagen es un icono que indica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85</TotalTime>
  <Words>160</Words>
  <Application>Microsoft Office PowerPoint</Application>
  <PresentationFormat>Panorámica</PresentationFormat>
  <Paragraphs>30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Tema de Office</vt:lpstr>
      <vt:lpstr>Modelo Predictivo de Deserción Talento Especializado Sapiencia</vt:lpstr>
      <vt:lpstr>Diapositiva de análisis de proyecto 2</vt:lpstr>
      <vt:lpstr>Diapositiva de análisis de proyecto 6</vt:lpstr>
      <vt:lpstr>Diapositiva de análisis de proyecto 7</vt:lpstr>
      <vt:lpstr>Diapositiva de análisis de proyecto 4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de Deserción Talento Especializado Sapiencia</dc:title>
  <dc:creator>DYLAN ALEJANDRO MONTOYA LORA</dc:creator>
  <cp:lastModifiedBy>DYLAN ALEJANDRO MONTOYA LORA</cp:lastModifiedBy>
  <cp:revision>2</cp:revision>
  <dcterms:created xsi:type="dcterms:W3CDTF">2023-05-14T14:28:36Z</dcterms:created>
  <dcterms:modified xsi:type="dcterms:W3CDTF">2023-05-14T15:54:08Z</dcterms:modified>
</cp:coreProperties>
</file>