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714D-E0A8-AC4F-839A-10108C5DC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1876E-B3D6-D14D-8E9C-DE34D0340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54FAF-35B7-0942-9BAC-F529CADB7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70F4-0F8F-594A-90EB-EBEAE733085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D3E42-00F6-BF41-A4AE-8269176F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9318B-3FD1-A546-B7CF-87B5E7F4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54CB-8894-934D-94C6-B0EF584A6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7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F684-9AD2-F342-A882-E1F6C09A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C1CA5-92F7-EA41-8E09-5D466C987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8BE85-04FB-9942-B40D-E2646C78E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70F4-0F8F-594A-90EB-EBEAE733085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7492A-30C8-F04D-ACD6-4FB727A11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0D05F-C68B-484F-9527-CF03F9CB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54CB-8894-934D-94C6-B0EF584A6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2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EE20C2-D36B-6D45-A163-BA81DB7DDF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570C3-4976-0845-BDE5-DB260B7B4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CB8EA-AD21-7844-97A9-35139777F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70F4-0F8F-594A-90EB-EBEAE733085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EB74-3B66-5B4F-B29E-C3FB28E0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66824-FB75-5644-96A3-642FA1D5E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54CB-8894-934D-94C6-B0EF584A6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7E66-C5DE-6948-A6E4-3ECCD4F4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D1A16-A5C4-424B-8595-4D4BE3DFF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443C0-1080-7E48-8277-0FDBD96D7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70F4-0F8F-594A-90EB-EBEAE733085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55A47-7A77-064C-90E6-05A51D3AB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1B84F-495A-6E48-BC2C-6EE5733B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54CB-8894-934D-94C6-B0EF584A6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6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59AD-52AE-0E47-8796-79B528C3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50B65-277A-9C42-8F2E-3495EDF9B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746FC-EB2B-E848-8AE2-4F6711A62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70F4-0F8F-594A-90EB-EBEAE733085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3E401-282D-9342-8674-2B929F44A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D146E-2438-FD44-A180-2067C53F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54CB-8894-934D-94C6-B0EF584A6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5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419B0-79F9-6743-BFEE-07EC8AF3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074E4-22DE-184A-B402-283F0B414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4C562-1B9F-9648-84A6-5CEAF26CF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72E22-6A68-8D4B-B39B-FBD3E8F07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70F4-0F8F-594A-90EB-EBEAE733085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0088A-32E7-6144-8E72-DF7A0E7D6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1D2A5-C7FE-C641-8688-5591D2B9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54CB-8894-934D-94C6-B0EF584A6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5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74BB-198A-544A-ADB5-41C4056DA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0B4A8-05D5-134A-89F7-EE3ED8F4D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B1961-45C9-D444-BA60-D3AEE2962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F1A2C-035C-244F-B796-059BE1577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1EC3B-1A2A-2F4F-AE99-F22C8B6F9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F42FB3-58A6-7D47-B7E2-B9F92CD52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70F4-0F8F-594A-90EB-EBEAE733085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8C8D3-9427-B141-85AE-84B16A03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8403D-43E6-264F-A8C4-67FEB750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54CB-8894-934D-94C6-B0EF584A6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6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EDCAC-C3CC-754D-9F32-B916F3A7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F3D4D9-A4CC-5147-9BE0-29ADE20E4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70F4-0F8F-594A-90EB-EBEAE733085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FF1F3-BB4E-3543-806C-245CFD3A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70CA0-19BB-FA4B-9626-41117DC37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54CB-8894-934D-94C6-B0EF584A6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7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7C01F5-54E6-7947-8275-111B730E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70F4-0F8F-594A-90EB-EBEAE733085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19EDA-78BE-A94F-A4C0-190FABAEC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A852B-CD4B-AE4A-A4BE-45B782C7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54CB-8894-934D-94C6-B0EF584A6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4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268FD-9C50-624C-A8C8-92C9B7681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0F28-732A-9849-A8AE-31300C57D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0D506-FE5D-744E-9DF2-2D721A9D0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87FA8-3F2F-8C44-85A1-A0EE4A37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70F4-0F8F-594A-90EB-EBEAE733085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BE75F-8E5C-2847-9C12-C04F2D8E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EAB5F-E074-2146-9708-C722D392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54CB-8894-934D-94C6-B0EF584A6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0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6C176-E923-084F-A14C-FE272D4F8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0256DD-C189-CA47-B425-47B3ABD43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E6550-D37B-384D-859F-B713EA542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854F1-D8DF-A244-A56E-1AF314282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70F4-0F8F-594A-90EB-EBEAE733085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9D9F0-7F44-9441-99D4-2C93C94E5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F8977-C690-CD4B-8BD1-8AF4F451F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54CB-8894-934D-94C6-B0EF584A6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7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B7659-0E07-BB43-AA86-6596E7D9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B1F21-2661-6B48-9FC9-6A5B33ED0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75BDE-8901-DE47-9D0C-63D891EF0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370F4-0F8F-594A-90EB-EBEAE733085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69AAE-E814-3842-AF8E-98B6CF57F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DBB4D-9C74-2040-91AE-13B4420BF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F54CB-8894-934D-94C6-B0EF584A6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1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73878F8-BC40-AA4D-ADAD-3E3BFA83DD0B}"/>
              </a:ext>
            </a:extLst>
          </p:cNvPr>
          <p:cNvSpPr/>
          <p:nvPr/>
        </p:nvSpPr>
        <p:spPr>
          <a:xfrm>
            <a:off x="766119" y="3978876"/>
            <a:ext cx="6141308" cy="26319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b="1" dirty="0"/>
              <a:t>Creep prefab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0CF3CB-35CB-5549-96EA-72A01426F673}"/>
              </a:ext>
            </a:extLst>
          </p:cNvPr>
          <p:cNvSpPr/>
          <p:nvPr/>
        </p:nvSpPr>
        <p:spPr>
          <a:xfrm>
            <a:off x="1002885" y="778760"/>
            <a:ext cx="2848304" cy="14083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Path</a:t>
            </a:r>
            <a:br>
              <a:rPr lang="en-US" dirty="0"/>
            </a:br>
            <a:r>
              <a:rPr lang="en-US" dirty="0"/>
              <a:t>State: List of Waypoints</a:t>
            </a:r>
            <a:br>
              <a:rPr lang="en-US" dirty="0"/>
            </a:br>
            <a:r>
              <a:rPr lang="en-US" dirty="0"/>
              <a:t>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number of waypoints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waypoint position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F4596E-4C06-9E45-9D30-6FA3546F343E}"/>
              </a:ext>
            </a:extLst>
          </p:cNvPr>
          <p:cNvSpPr/>
          <p:nvPr/>
        </p:nvSpPr>
        <p:spPr>
          <a:xfrm>
            <a:off x="1002885" y="4428120"/>
            <a:ext cx="2848304" cy="1928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Creep Move</a:t>
            </a:r>
            <a:br>
              <a:rPr lang="en-US" dirty="0"/>
            </a:br>
            <a:r>
              <a:rPr lang="en-US" dirty="0"/>
              <a:t>Params: Speed</a:t>
            </a:r>
            <a:br>
              <a:rPr lang="en-US" dirty="0"/>
            </a:br>
            <a:r>
              <a:rPr lang="en-US" dirty="0"/>
              <a:t>State: Position and rotation</a:t>
            </a:r>
            <a:br>
              <a:rPr lang="en-US" dirty="0"/>
            </a:br>
            <a:r>
              <a:rPr lang="en-US" dirty="0"/>
              <a:t>Update: Move along path from waypoint to waypoint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C1D8FC2A-0E1B-6B4B-AA86-E6CC5F567C1B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5400000" flipH="1" flipV="1">
            <a:off x="1306550" y="3307633"/>
            <a:ext cx="2240974" cy="12700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F063B8A-8CF2-8A40-A3B7-C4D845E0721B}"/>
              </a:ext>
            </a:extLst>
          </p:cNvPr>
          <p:cNvSpPr txBox="1"/>
          <p:nvPr/>
        </p:nvSpPr>
        <p:spPr>
          <a:xfrm>
            <a:off x="902776" y="2978290"/>
            <a:ext cx="1530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Gets waypoint</a:t>
            </a:r>
            <a:br>
              <a:rPr lang="en-US" dirty="0"/>
            </a:br>
            <a:r>
              <a:rPr lang="en-US" dirty="0"/>
              <a:t>position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8DC46C-E1B1-CB43-8CA6-82CF05B5F9E2}"/>
              </a:ext>
            </a:extLst>
          </p:cNvPr>
          <p:cNvSpPr/>
          <p:nvPr/>
        </p:nvSpPr>
        <p:spPr>
          <a:xfrm>
            <a:off x="3851189" y="4434472"/>
            <a:ext cx="2848304" cy="1928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Creep Health</a:t>
            </a:r>
            <a:br>
              <a:rPr lang="en-US" dirty="0"/>
            </a:br>
            <a:r>
              <a:rPr lang="en-US" dirty="0"/>
              <a:t>Params: </a:t>
            </a:r>
            <a:r>
              <a:rPr lang="en-US" dirty="0" err="1"/>
              <a:t>maxHealth</a:t>
            </a:r>
            <a:br>
              <a:rPr lang="en-US" dirty="0"/>
            </a:br>
            <a:r>
              <a:rPr lang="en-US" dirty="0"/>
              <a:t>State: Current health</a:t>
            </a:r>
            <a:br>
              <a:rPr lang="en-US" dirty="0"/>
            </a:b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A3C90B-7542-FC91-1EFC-231F07F59B69}"/>
              </a:ext>
            </a:extLst>
          </p:cNvPr>
          <p:cNvSpPr/>
          <p:nvPr/>
        </p:nvSpPr>
        <p:spPr>
          <a:xfrm>
            <a:off x="7524555" y="2187146"/>
            <a:ext cx="2848304" cy="1928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Creep Spawner</a:t>
            </a:r>
            <a:br>
              <a:rPr lang="en-US" dirty="0"/>
            </a:br>
            <a:r>
              <a:rPr lang="en-US" dirty="0"/>
              <a:t>Params: </a:t>
            </a:r>
            <a:r>
              <a:rPr lang="en-US" dirty="0" err="1"/>
              <a:t>spawnRate</a:t>
            </a:r>
            <a:br>
              <a:rPr lang="en-US" dirty="0"/>
            </a:br>
            <a:r>
              <a:rPr lang="en-US" dirty="0"/>
              <a:t>State: object to spawn</a:t>
            </a:r>
            <a:br>
              <a:rPr lang="en-US" dirty="0"/>
            </a:br>
            <a:endParaRPr lang="en-US" dirty="0"/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E932F6CE-0256-8455-6A2F-BB5340560B31}"/>
              </a:ext>
            </a:extLst>
          </p:cNvPr>
          <p:cNvCxnSpPr>
            <a:cxnSpLocks/>
            <a:stCxn id="2" idx="1"/>
            <a:endCxn id="28" idx="0"/>
          </p:cNvCxnSpPr>
          <p:nvPr/>
        </p:nvCxnSpPr>
        <p:spPr>
          <a:xfrm rot="10800000" flipV="1">
            <a:off x="3836773" y="3151216"/>
            <a:ext cx="3687782" cy="827660"/>
          </a:xfrm>
          <a:prstGeom prst="curved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587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70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Ryan</dc:creator>
  <cp:lastModifiedBy>Dylan Neilson</cp:lastModifiedBy>
  <cp:revision>7</cp:revision>
  <dcterms:created xsi:type="dcterms:W3CDTF">2020-08-21T06:41:03Z</dcterms:created>
  <dcterms:modified xsi:type="dcterms:W3CDTF">2023-08-15T02:46:36Z</dcterms:modified>
</cp:coreProperties>
</file>