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30DE9-D7EE-F96D-6FC3-4C81C1993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6FA5EA-C408-16F6-A584-BE74C61C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F0D7A-0B10-C00A-3596-94380AB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DD685-8DD2-5B0F-4209-D1CACFD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609C4-843B-F0E8-6205-400BB6D9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47750-9D19-60A2-D8B6-32A5D741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9EC85E-E5E3-4B87-1AD7-CF4B6BAB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84E09-FBA7-B480-FBC1-BC39C72B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EB18F-D083-8B17-99A4-1E62295D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F2F2E-DE07-3BE6-1FD2-9248E931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7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B9583B-434C-BEB8-2FCB-D23AB2A62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3B7BB9-5F28-0E3C-CC14-CBEFDD951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6405C-E95C-0890-D604-47CA9418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6C6F2-808E-33C6-5272-9D9FE278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32457-1C19-91FE-7119-4D7F72A5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67EBC-DF51-9226-F4A8-AEE3F35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A651B-B603-877C-0189-4F6FE07A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360ED-4995-19A2-F985-8F07BB82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2FE6-FBCC-F9F5-482C-9642B8DC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BDC5C-CD7B-CBDA-0289-0286BFE1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C288A-A58D-E860-C6A9-4AEA2503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1D938-B528-D89D-8E7E-564CE591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96DE9-1FF0-7426-249B-568C860E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98AFA-01C2-BDD7-5545-C30CC939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2B64D-6D7F-11E4-C9DB-FBB0D480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93FDE-97AC-98BB-3E55-359C4E56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5FDD3-F180-938F-139B-C384B063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2EB258-03F8-7480-F063-430857F7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76F8BB-CEAF-5637-A171-AE301B63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19814A-4056-68DA-E58B-461CCCE8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2BD849-1BCC-8D6C-C0B1-EA7116B5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A9559-6470-B04F-FC60-85F2D7D1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6BBF5-3F22-240A-7C3C-A2E535C83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79E138-97A6-8E60-EDB3-E2F0A609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92ED68-C196-512D-187F-66F98D225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F60C5E-BECB-3967-692C-458E6A18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E88596-F409-379C-9A9C-4225C578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A1FA16-2FE6-F45A-F7FE-0AD66354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C0C536-374F-0D1A-DE00-E790A18A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A861-A4AD-A2AA-A833-D1409D7B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E2AA09-F7AC-F555-8857-A742B384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9C93E-E4E6-F3F0-CC2B-5EE0AA3D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F44D0-D616-0608-1338-E2FF48E7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AC22C4-213D-9FA1-FF98-C2252B18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9075C-80E5-730A-9F54-8FAF1FCF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9D119C-FCB2-0382-37F7-0A8A4090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50CC3-A717-9D10-B141-336D73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3879C-FF40-49EC-99C9-1E8072E3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ECB872-A0D4-8859-B82E-281EFDA55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0B65D3-377A-E6F6-E5DB-910C9DEE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EAF487-81D0-FBAB-4E73-1FD9097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57BB5A-6323-7114-C73D-B2C57023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AFC3E-F2B4-884F-A856-DD93000E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730D76-91C2-5F71-2393-51022A34C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305DC0-FC68-BA39-33CC-169E8458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5C8BE7-1FF6-1AD9-1427-79C219A1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D2B1DE-E9AD-1708-0A63-609DD23F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8559EA-D677-3FC0-3EF2-9F3ACD9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6D09ED-D055-C345-7933-3CA809D9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BB84A-D02C-F7E3-4AE0-E3078D07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B2C08-2542-6F6E-44C8-A5E2510A2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A994-EFDE-40A6-973D-A15005DEE42E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46EEF0-DF9C-E424-E80A-D7B1584B7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A8BB2-91D0-8248-60C4-90B20427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18CB-1B7C-4C89-A058-AD722077B2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3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5C8D8-AC92-8C0E-CC13-15E719FFD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Simulador Fisica II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CB204-6291-3086-2119-FCAB8AD33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995025F-9C4B-E606-2169-D7FEFA4B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55" y="643466"/>
            <a:ext cx="5920472" cy="55710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B9487E2-D790-0DE3-29DD-62C655D223DC}"/>
              </a:ext>
            </a:extLst>
          </p:cNvPr>
          <p:cNvSpPr txBox="1"/>
          <p:nvPr/>
        </p:nvSpPr>
        <p:spPr>
          <a:xfrm>
            <a:off x="7380513" y="2449285"/>
            <a:ext cx="458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Primera parte del código para calcular el valor de la resistencia con 4 bandas de colores</a:t>
            </a:r>
          </a:p>
        </p:txBody>
      </p:sp>
    </p:spTree>
    <p:extLst>
      <p:ext uri="{BB962C8B-B14F-4D97-AF65-F5344CB8AC3E}">
        <p14:creationId xmlns:p14="http://schemas.microsoft.com/office/powerpoint/2010/main" val="385506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A19FA18-3C8A-EE51-C273-EC50B1F6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234459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1379BE-AE09-C157-21B5-2F89EAC46471}"/>
              </a:ext>
            </a:extLst>
          </p:cNvPr>
          <p:cNvSpPr txBox="1"/>
          <p:nvPr/>
        </p:nvSpPr>
        <p:spPr>
          <a:xfrm>
            <a:off x="746449" y="4334070"/>
            <a:ext cx="647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Segunda parte del código para calcular el valor de la resistencia con 4 bandas de colores.</a:t>
            </a:r>
          </a:p>
        </p:txBody>
      </p:sp>
    </p:spTree>
    <p:extLst>
      <p:ext uri="{BB962C8B-B14F-4D97-AF65-F5344CB8AC3E}">
        <p14:creationId xmlns:p14="http://schemas.microsoft.com/office/powerpoint/2010/main" val="393651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55E979B-EF0C-ED32-7042-26E42831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30780"/>
            <a:ext cx="10905066" cy="46073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74273B1-8C46-5714-93DA-2DB5F05FBEA3}"/>
              </a:ext>
            </a:extLst>
          </p:cNvPr>
          <p:cNvSpPr txBox="1"/>
          <p:nvPr/>
        </p:nvSpPr>
        <p:spPr>
          <a:xfrm>
            <a:off x="802433" y="5533053"/>
            <a:ext cx="1061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función del botón para hacer el calculo, para cada </a:t>
            </a:r>
            <a:r>
              <a:rPr lang="es-CL" dirty="0" err="1"/>
              <a:t>listaDesplegable</a:t>
            </a:r>
            <a:r>
              <a:rPr lang="es-CL" dirty="0"/>
              <a:t> se creó una sentencia de </a:t>
            </a:r>
            <a:r>
              <a:rPr lang="es-CL" dirty="0" err="1"/>
              <a:t>if</a:t>
            </a:r>
            <a:r>
              <a:rPr lang="es-CL" dirty="0"/>
              <a:t> para darle un valor a una nueva variable dependiendo de lo que se ingresó.</a:t>
            </a:r>
          </a:p>
        </p:txBody>
      </p:sp>
    </p:spTree>
    <p:extLst>
      <p:ext uri="{BB962C8B-B14F-4D97-AF65-F5344CB8AC3E}">
        <p14:creationId xmlns:p14="http://schemas.microsoft.com/office/powerpoint/2010/main" val="131353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3EE800-C3DF-465F-2D0E-FC267D69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52" y="1215727"/>
            <a:ext cx="10172542" cy="2213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37F91C-B5D4-010A-D6B9-EA4CB98E793C}"/>
              </a:ext>
            </a:extLst>
          </p:cNvPr>
          <p:cNvSpPr txBox="1"/>
          <p:nvPr/>
        </p:nvSpPr>
        <p:spPr>
          <a:xfrm>
            <a:off x="882052" y="4198777"/>
            <a:ext cx="721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crea una nueva línea de texto a la ventana mostrando el valor final </a:t>
            </a:r>
          </a:p>
        </p:txBody>
      </p:sp>
    </p:spTree>
    <p:extLst>
      <p:ext uri="{BB962C8B-B14F-4D97-AF65-F5344CB8AC3E}">
        <p14:creationId xmlns:p14="http://schemas.microsoft.com/office/powerpoint/2010/main" val="43984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C2E557-7820-0831-9E53-2E5CE8E3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98" y="1399036"/>
            <a:ext cx="9840908" cy="14654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F08A0F-70D0-2EDD-F176-645B11A00554}"/>
              </a:ext>
            </a:extLst>
          </p:cNvPr>
          <p:cNvSpPr txBox="1"/>
          <p:nvPr/>
        </p:nvSpPr>
        <p:spPr>
          <a:xfrm>
            <a:off x="958698" y="606489"/>
            <a:ext cx="626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Ejemplo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FC715A-5E5B-9E3E-7144-E85353749FCB}"/>
              </a:ext>
            </a:extLst>
          </p:cNvPr>
          <p:cNvSpPr txBox="1"/>
          <p:nvPr/>
        </p:nvSpPr>
        <p:spPr>
          <a:xfrm>
            <a:off x="958698" y="3625145"/>
            <a:ext cx="8259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Este funcionamiento se replica para el calculo de las resistencias de cinco y seis colores, lo que cambia es la cantidad de listas desplegables, valor dependiendo de la posición de la banda y la imagen de referencia para guiar al que usa este programa.</a:t>
            </a:r>
          </a:p>
        </p:txBody>
      </p:sp>
    </p:spTree>
    <p:extLst>
      <p:ext uri="{BB962C8B-B14F-4D97-AF65-F5344CB8AC3E}">
        <p14:creationId xmlns:p14="http://schemas.microsoft.com/office/powerpoint/2010/main" val="120796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01CA1-E52C-89F3-8817-DA46921D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Boton</a:t>
            </a:r>
            <a:r>
              <a:rPr lang="es-CL" dirty="0"/>
              <a:t> 2: Res. </a:t>
            </a:r>
            <a:r>
              <a:rPr lang="es-CL" dirty="0" err="1"/>
              <a:t>equiv</a:t>
            </a:r>
            <a:r>
              <a:rPr lang="es-CL" dirty="0"/>
              <a:t>. en serie/paralelo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640A3-563C-2CB6-C127-2683DF78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Al presionar este botón, se abrirá una nueva ventana con dos botones, el primer botón sirve para calcular la resistencia cuando está en serie y el segundo botón para calcular la resistencia cuando está en paralelo.</a:t>
            </a:r>
          </a:p>
          <a:p>
            <a:endParaRPr lang="es-CL" dirty="0"/>
          </a:p>
          <a:p>
            <a:r>
              <a:rPr lang="es-CL" dirty="0"/>
              <a:t>Estos dos botones abren una ventana, ambas se parecen, lo que cambia es la función del botón para calcular las resistencias ingresadas dependiendo si se ingreso para calcular en serie o en paralelo y las imágenes para indicar la formula y representación del circuito.</a:t>
            </a:r>
          </a:p>
          <a:p>
            <a:endParaRPr lang="es-CL" dirty="0"/>
          </a:p>
          <a:p>
            <a:r>
              <a:rPr lang="es-CL" dirty="0"/>
              <a:t>Se pueden ingresar máximo 10 resistencias.</a:t>
            </a:r>
          </a:p>
        </p:txBody>
      </p:sp>
    </p:spTree>
    <p:extLst>
      <p:ext uri="{BB962C8B-B14F-4D97-AF65-F5344CB8AC3E}">
        <p14:creationId xmlns:p14="http://schemas.microsoft.com/office/powerpoint/2010/main" val="343744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9CE750-0DCE-9C77-E0D7-68AA4CBF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37" y="1953394"/>
            <a:ext cx="3776726" cy="29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4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329AD7B4-495E-BF20-6811-61AC0B14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458997"/>
            <a:ext cx="5291666" cy="4167187"/>
          </a:xfrm>
          <a:prstGeom prst="rect">
            <a:avLst/>
          </a:prstGeo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3796CF36-8F8D-FC47-8B08-230EDD69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248943"/>
            <a:ext cx="5291667" cy="41142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15FBC9B-140E-2593-DAE0-5C60F620D2A7}"/>
              </a:ext>
            </a:extLst>
          </p:cNvPr>
          <p:cNvSpPr txBox="1"/>
          <p:nvPr/>
        </p:nvSpPr>
        <p:spPr>
          <a:xfrm>
            <a:off x="6256865" y="1161021"/>
            <a:ext cx="45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ym typeface="Wingdings" panose="05000000000000000000" pitchFamily="2" charset="2"/>
              </a:rPr>
              <a:t> Cal. para resistencias en serie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022A49-9EC9-FAF3-614C-5848E12820A5}"/>
              </a:ext>
            </a:extLst>
          </p:cNvPr>
          <p:cNvSpPr txBox="1"/>
          <p:nvPr/>
        </p:nvSpPr>
        <p:spPr>
          <a:xfrm>
            <a:off x="2360645" y="5512313"/>
            <a:ext cx="401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Cal. para resistencias en paralelo -&gt;  </a:t>
            </a:r>
          </a:p>
        </p:txBody>
      </p:sp>
    </p:spTree>
    <p:extLst>
      <p:ext uri="{BB962C8B-B14F-4D97-AF65-F5344CB8AC3E}">
        <p14:creationId xmlns:p14="http://schemas.microsoft.com/office/powerpoint/2010/main" val="115352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EAF094-40BB-7091-AB97-D62A9C62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97" y="1296741"/>
            <a:ext cx="6193964" cy="42645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B7B1E41-23F5-43C4-5781-78937E65C0B2}"/>
              </a:ext>
            </a:extLst>
          </p:cNvPr>
          <p:cNvSpPr txBox="1"/>
          <p:nvPr/>
        </p:nvSpPr>
        <p:spPr>
          <a:xfrm>
            <a:off x="7576458" y="2883159"/>
            <a:ext cx="34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Primera parte del código</a:t>
            </a:r>
          </a:p>
        </p:txBody>
      </p:sp>
    </p:spTree>
    <p:extLst>
      <p:ext uri="{BB962C8B-B14F-4D97-AF65-F5344CB8AC3E}">
        <p14:creationId xmlns:p14="http://schemas.microsoft.com/office/powerpoint/2010/main" val="317530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18FA3C3-99EE-D6AF-AED6-93A4644C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8" y="581511"/>
            <a:ext cx="10171901" cy="47728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AFC7B07-9C97-2F57-217A-29CF9717A4E1}"/>
              </a:ext>
            </a:extLst>
          </p:cNvPr>
          <p:cNvSpPr txBox="1"/>
          <p:nvPr/>
        </p:nvSpPr>
        <p:spPr>
          <a:xfrm>
            <a:off x="923731" y="5756987"/>
            <a:ext cx="800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Segunda parte del código</a:t>
            </a: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882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B4D2A-F2B8-FC28-C94B-FF86ECB2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Preparación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32525-C715-E868-6BDD-68F62606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 el lenguaje de programación Python, crearemos un programa que pueda calcular el valor de la resistencia mediante el código de sus colores, resistencia en serie y en paralelo, resistividad de un material, resistencia de un material y capacitor en serie y en paralelo.</a:t>
            </a:r>
          </a:p>
          <a:p>
            <a:endParaRPr lang="es-CL" dirty="0"/>
          </a:p>
          <a:p>
            <a:r>
              <a:rPr lang="es-CL" dirty="0"/>
              <a:t>Además, para darle una interfaz grafica, se usará la librería Tkinter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9892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BD830-1A56-2A2E-23F1-70DA6E00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Calcular resistencia en serie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257865-DBD1-D18C-7D70-DB233D9A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40" y="2009867"/>
            <a:ext cx="11340519" cy="141913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4159D6-82C0-0247-5FF6-08D03BE45360}"/>
              </a:ext>
            </a:extLst>
          </p:cNvPr>
          <p:cNvSpPr txBox="1"/>
          <p:nvPr/>
        </p:nvSpPr>
        <p:spPr>
          <a:xfrm>
            <a:off x="615820" y="4030824"/>
            <a:ext cx="734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Siguiendo la formula para calcular resistencias en serie, la variable resultado va a ser igual a la suma de todas las resistencias para luego mostrarla en la ventana</a:t>
            </a:r>
          </a:p>
        </p:txBody>
      </p:sp>
    </p:spTree>
    <p:extLst>
      <p:ext uri="{BB962C8B-B14F-4D97-AF65-F5344CB8AC3E}">
        <p14:creationId xmlns:p14="http://schemas.microsoft.com/office/powerpoint/2010/main" val="306339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6CA52-6E4D-F52D-0A6D-F2C0E7B4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Calcular resistencias en paralelo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889C9B-9ADE-3672-8CCE-7B642965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55" y="1881931"/>
            <a:ext cx="10515600" cy="25965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FA24DE-7B67-32DA-6E54-612D370AA7B2}"/>
              </a:ext>
            </a:extLst>
          </p:cNvPr>
          <p:cNvSpPr txBox="1"/>
          <p:nvPr/>
        </p:nvSpPr>
        <p:spPr>
          <a:xfrm>
            <a:off x="838200" y="5047861"/>
            <a:ext cx="8249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Como Python arroja un error en la terminal al dividir números en 0, se creo un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else</a:t>
            </a:r>
            <a:r>
              <a:rPr lang="es-CL" dirty="0"/>
              <a:t> para cada resistencia. Si el valor ingresado es 0, a una nueva variable se le dará el valor de 0, en el caso contrario, a una nueva variable se le dará el valor de uno dividido en la resistencia ingresada.</a:t>
            </a:r>
          </a:p>
        </p:txBody>
      </p:sp>
    </p:spTree>
    <p:extLst>
      <p:ext uri="{BB962C8B-B14F-4D97-AF65-F5344CB8AC3E}">
        <p14:creationId xmlns:p14="http://schemas.microsoft.com/office/powerpoint/2010/main" val="86242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A689-183F-F98E-A322-22D7C0B0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Calcular resistencias en paralelo.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17EB24-2BC8-A1E9-DE94-D71F33BE8FCF}"/>
              </a:ext>
            </a:extLst>
          </p:cNvPr>
          <p:cNvSpPr txBox="1"/>
          <p:nvPr/>
        </p:nvSpPr>
        <p:spPr>
          <a:xfrm>
            <a:off x="838200" y="3881534"/>
            <a:ext cx="655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Luego, la variable resultado será igual a la suma de todas las resistencias para luego mostrarla en la ventana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0112464-FB3B-F8B6-953A-D1D0B8B8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9910"/>
            <a:ext cx="8832345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839A01-AE22-E530-B3F3-3A06C457EC4A}"/>
              </a:ext>
            </a:extLst>
          </p:cNvPr>
          <p:cNvSpPr txBox="1"/>
          <p:nvPr/>
        </p:nvSpPr>
        <p:spPr>
          <a:xfrm>
            <a:off x="419878" y="253872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0516F0-4F24-9C78-FC1D-A165B2E6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15" y="950155"/>
            <a:ext cx="5517358" cy="20651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7E9D61-DA43-ACA6-F96E-4AC9666D93E0}"/>
              </a:ext>
            </a:extLst>
          </p:cNvPr>
          <p:cNvSpPr txBox="1"/>
          <p:nvPr/>
        </p:nvSpPr>
        <p:spPr>
          <a:xfrm>
            <a:off x="6503437" y="950155"/>
            <a:ext cx="4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&lt;- Resistencias en serie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9D6C67-B5DF-3AF0-9A65-117B26B3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87" y="3649099"/>
            <a:ext cx="6043184" cy="237764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761CFA-DDB2-E50F-F0E8-73300C9B2859}"/>
              </a:ext>
            </a:extLst>
          </p:cNvPr>
          <p:cNvSpPr txBox="1"/>
          <p:nvPr/>
        </p:nvSpPr>
        <p:spPr>
          <a:xfrm>
            <a:off x="2267340" y="4653256"/>
            <a:ext cx="312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Resistencias en paralelo -&gt;</a:t>
            </a:r>
          </a:p>
        </p:txBody>
      </p:sp>
    </p:spTree>
    <p:extLst>
      <p:ext uri="{BB962C8B-B14F-4D97-AF65-F5344CB8AC3E}">
        <p14:creationId xmlns:p14="http://schemas.microsoft.com/office/powerpoint/2010/main" val="269315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CA265-8813-B309-2754-2E7B9BB7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600" dirty="0" err="1"/>
              <a:t>Boton</a:t>
            </a:r>
            <a:r>
              <a:rPr lang="es-CL" sz="3600" dirty="0"/>
              <a:t> 3 y 4: Resistividad y Resistencia de un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0EE48-46B7-9523-E74C-866A15B4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Ambos botones abren ventanas similares, no obstante, el tercer botón calcula la resistencia de un material ingresando la constante de proporcionalidad (o resistividad) del material, largo y área del objeto. Mientras que el cuarto botón calcula la resistividad de un material ingresando la resistencia que presenta el material, el largo y área del objeto.</a:t>
            </a:r>
          </a:p>
        </p:txBody>
      </p:sp>
    </p:spTree>
    <p:extLst>
      <p:ext uri="{BB962C8B-B14F-4D97-AF65-F5344CB8AC3E}">
        <p14:creationId xmlns:p14="http://schemas.microsoft.com/office/powerpoint/2010/main" val="424451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7E708E-E224-05C9-4436-72CE57EC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3" y="296059"/>
            <a:ext cx="4835363" cy="35290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96FAD8-1FC4-BCA9-A640-A26BE339745B}"/>
              </a:ext>
            </a:extLst>
          </p:cNvPr>
          <p:cNvSpPr txBox="1"/>
          <p:nvPr/>
        </p:nvSpPr>
        <p:spPr>
          <a:xfrm>
            <a:off x="6419461" y="802433"/>
            <a:ext cx="34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&lt;- botón tres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BC1787-E84B-585C-476D-10F7966F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51" y="3150148"/>
            <a:ext cx="4835363" cy="33719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39C0759-CE1B-433F-E873-E2BCC59F5431}"/>
              </a:ext>
            </a:extLst>
          </p:cNvPr>
          <p:cNvSpPr txBox="1"/>
          <p:nvPr/>
        </p:nvSpPr>
        <p:spPr>
          <a:xfrm>
            <a:off x="4471246" y="5004992"/>
            <a:ext cx="214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Botón cuatro -&gt;</a:t>
            </a:r>
          </a:p>
        </p:txBody>
      </p:sp>
    </p:spTree>
    <p:extLst>
      <p:ext uri="{BB962C8B-B14F-4D97-AF65-F5344CB8AC3E}">
        <p14:creationId xmlns:p14="http://schemas.microsoft.com/office/powerpoint/2010/main" val="198559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EDEBA0-F2F5-F84A-3CA6-F02CCAFA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80" y="391552"/>
            <a:ext cx="10731440" cy="41897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9FEE97-4779-D8F9-1CC6-3F35A34EFB7B}"/>
              </a:ext>
            </a:extLst>
          </p:cNvPr>
          <p:cNvSpPr txBox="1"/>
          <p:nvPr/>
        </p:nvSpPr>
        <p:spPr>
          <a:xfrm>
            <a:off x="730280" y="5057192"/>
            <a:ext cx="1019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Código de la ventana para calcular la resistencia que presenta el material, el código de la resistividad del material es parecido, lo que son los datos que podemos ingresar y la función para realizar el calculo.</a:t>
            </a:r>
          </a:p>
        </p:txBody>
      </p:sp>
    </p:spTree>
    <p:extLst>
      <p:ext uri="{BB962C8B-B14F-4D97-AF65-F5344CB8AC3E}">
        <p14:creationId xmlns:p14="http://schemas.microsoft.com/office/powerpoint/2010/main" val="1000901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03718AD-056C-1931-F9FF-AB96DB7F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2" y="653919"/>
            <a:ext cx="8405588" cy="18365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64B599-C17E-E313-7473-2AB03E1E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334" y="3822437"/>
            <a:ext cx="8481795" cy="183657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1450A89-323A-B0E6-5188-6E515CA05B88}"/>
              </a:ext>
            </a:extLst>
          </p:cNvPr>
          <p:cNvSpPr txBox="1"/>
          <p:nvPr/>
        </p:nvSpPr>
        <p:spPr>
          <a:xfrm>
            <a:off x="8899202" y="1035697"/>
            <a:ext cx="315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&lt;- Función que ejecuta al presionar el botón de la ventana de resistencia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4A437F3-4451-57F4-9F7B-F36E0332AFC5}"/>
              </a:ext>
            </a:extLst>
          </p:cNvPr>
          <p:cNvSpPr txBox="1"/>
          <p:nvPr/>
        </p:nvSpPr>
        <p:spPr>
          <a:xfrm>
            <a:off x="1029508" y="4273420"/>
            <a:ext cx="209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Función que ejecuta al presionar el botón de la ventana de resistividad -&gt;</a:t>
            </a:r>
          </a:p>
        </p:txBody>
      </p:sp>
    </p:spTree>
    <p:extLst>
      <p:ext uri="{BB962C8B-B14F-4D97-AF65-F5344CB8AC3E}">
        <p14:creationId xmlns:p14="http://schemas.microsoft.com/office/powerpoint/2010/main" val="4256403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666CF86-D26B-088E-F873-B66807FA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3" y="801201"/>
            <a:ext cx="6652920" cy="17460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711926-79E8-437F-FE18-243EF37C06C0}"/>
              </a:ext>
            </a:extLst>
          </p:cNvPr>
          <p:cNvSpPr txBox="1"/>
          <p:nvPr/>
        </p:nvSpPr>
        <p:spPr>
          <a:xfrm>
            <a:off x="437941" y="282580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Ejemplo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CA99E8-3C11-ECAC-F4AE-5840687EA49E}"/>
              </a:ext>
            </a:extLst>
          </p:cNvPr>
          <p:cNvSpPr txBox="1"/>
          <p:nvPr/>
        </p:nvSpPr>
        <p:spPr>
          <a:xfrm>
            <a:off x="7296539" y="1129004"/>
            <a:ext cx="3415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&lt;- Calculo de la resistencia que presenta el germanio (resistividad a 23°C en ohm*metros) con una longitud de 8 m y un área de 6 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3406BC-F90D-49D9-4BB2-053E31A2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3" y="3772146"/>
            <a:ext cx="6516206" cy="17460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87F5282-EA93-72CA-E063-373972F8014E}"/>
              </a:ext>
            </a:extLst>
          </p:cNvPr>
          <p:cNvSpPr txBox="1"/>
          <p:nvPr/>
        </p:nvSpPr>
        <p:spPr>
          <a:xfrm>
            <a:off x="7296539" y="401216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&lt;- Calculo de la resistividad ingresando la resistencia anterior, la longitud y área.</a:t>
            </a:r>
          </a:p>
        </p:txBody>
      </p:sp>
    </p:spTree>
    <p:extLst>
      <p:ext uri="{BB962C8B-B14F-4D97-AF65-F5344CB8AC3E}">
        <p14:creationId xmlns:p14="http://schemas.microsoft.com/office/powerpoint/2010/main" val="368588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29BA-B6EB-51FD-35DF-758319B6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Botón 5: Capacitor en serie/paralelo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5F19A-BD25-A857-7D3E-937E47499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Este ultimo botón es muy parecido a la ventana que calcula resistencia en serie/paralelo al igual que las funciones que lo calcula, por lo tanto, replicaremos las funciones usadas en la resistencia pero ahora la aplicamos en los capacitores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940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327B5-F2B2-5C14-CC9C-54D9E4CC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Menú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7E1C5-730D-FDB5-EAEE-FFA25A30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menú del programa está constituido por una ventana con unas dimensiones de 640x480.</a:t>
            </a:r>
          </a:p>
          <a:p>
            <a:r>
              <a:rPr lang="es-CL" dirty="0"/>
              <a:t>Dentro de esa ventana, estará el texto “menú” junto con cinco botones y una imagen del departamento de física de la ULS.</a:t>
            </a:r>
          </a:p>
          <a:p>
            <a:r>
              <a:rPr lang="es-CL" dirty="0"/>
              <a:t>Cada botón tiene escrito la función que cumple y ejecutará una función.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134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01F1F8-47C9-C8D9-C3D2-D9F4BC6C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04" y="2040176"/>
            <a:ext cx="4318191" cy="27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16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466231-2900-0BD1-C1D0-3F34AD1A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43" y="334110"/>
            <a:ext cx="4755295" cy="36420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F0561D-8551-D8AC-D217-67EC6E02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5" y="3095971"/>
            <a:ext cx="4838301" cy="348211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D625D7C-A9A4-9414-1C53-8757603AFAD8}"/>
              </a:ext>
            </a:extLst>
          </p:cNvPr>
          <p:cNvSpPr txBox="1"/>
          <p:nvPr/>
        </p:nvSpPr>
        <p:spPr>
          <a:xfrm>
            <a:off x="6223518" y="802433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&lt;- Capacitor en serie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22E524-B275-822A-98FE-AD9B08AAE1DD}"/>
              </a:ext>
            </a:extLst>
          </p:cNvPr>
          <p:cNvSpPr txBox="1"/>
          <p:nvPr/>
        </p:nvSpPr>
        <p:spPr>
          <a:xfrm>
            <a:off x="3601616" y="5103845"/>
            <a:ext cx="30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Capacitor en paralelo -&gt;</a:t>
            </a:r>
          </a:p>
        </p:txBody>
      </p:sp>
    </p:spTree>
    <p:extLst>
      <p:ext uri="{BB962C8B-B14F-4D97-AF65-F5344CB8AC3E}">
        <p14:creationId xmlns:p14="http://schemas.microsoft.com/office/powerpoint/2010/main" val="252237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8E4C64-8C57-03E8-2B38-3E252757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28" y="960765"/>
            <a:ext cx="7610995" cy="41897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4971C58-3DEA-51C5-56B6-0D0AD976C247}"/>
              </a:ext>
            </a:extLst>
          </p:cNvPr>
          <p:cNvSpPr txBox="1"/>
          <p:nvPr/>
        </p:nvSpPr>
        <p:spPr>
          <a:xfrm>
            <a:off x="8780106" y="2351314"/>
            <a:ext cx="245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&lt;- primera parte del </a:t>
            </a:r>
            <a:r>
              <a:rPr lang="es-CL" dirty="0" err="1"/>
              <a:t>codigo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90830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E5CCA5-E3E4-1829-C05F-11A89BB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82" y="573188"/>
            <a:ext cx="10758635" cy="44466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A52043E-D758-6990-436E-2791DFF05704}"/>
              </a:ext>
            </a:extLst>
          </p:cNvPr>
          <p:cNvSpPr txBox="1"/>
          <p:nvPr/>
        </p:nvSpPr>
        <p:spPr>
          <a:xfrm>
            <a:off x="765110" y="5542384"/>
            <a:ext cx="48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Segunda parte del código</a:t>
            </a:r>
          </a:p>
        </p:txBody>
      </p:sp>
    </p:spTree>
    <p:extLst>
      <p:ext uri="{BB962C8B-B14F-4D97-AF65-F5344CB8AC3E}">
        <p14:creationId xmlns:p14="http://schemas.microsoft.com/office/powerpoint/2010/main" val="1709242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3CC9C-43EC-E66B-C040-D3495A92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Calcular capacitor en serie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AD02E9-E9D5-DCE9-6C93-CC30369BC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609"/>
            <a:ext cx="9983065" cy="323878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1135B89-FCCB-F323-941E-F59411C0B9DD}"/>
              </a:ext>
            </a:extLst>
          </p:cNvPr>
          <p:cNvSpPr txBox="1"/>
          <p:nvPr/>
        </p:nvSpPr>
        <p:spPr>
          <a:xfrm>
            <a:off x="838200" y="5449078"/>
            <a:ext cx="955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Volvemos a tener el mismo problema, no se puede dividir números cuyo denominador sea 0, por lo tanto, volvemos a crear el mismo </a:t>
            </a:r>
            <a:r>
              <a:rPr lang="es-CL" dirty="0" err="1"/>
              <a:t>if</a:t>
            </a:r>
            <a:r>
              <a:rPr lang="es-CL" dirty="0"/>
              <a:t> para volver a asignarles un nuevo valor.</a:t>
            </a:r>
          </a:p>
        </p:txBody>
      </p:sp>
    </p:spTree>
    <p:extLst>
      <p:ext uri="{BB962C8B-B14F-4D97-AF65-F5344CB8AC3E}">
        <p14:creationId xmlns:p14="http://schemas.microsoft.com/office/powerpoint/2010/main" val="562040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CD7F1-6035-3C35-86D6-BD39FCF5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Calcular capacitor en serie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C8EA87-ACCF-C4DF-25C2-D2CB242D5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95" y="2459615"/>
            <a:ext cx="11097958" cy="1325562"/>
          </a:xfrm>
        </p:spPr>
      </p:pic>
    </p:spTree>
    <p:extLst>
      <p:ext uri="{BB962C8B-B14F-4D97-AF65-F5344CB8AC3E}">
        <p14:creationId xmlns:p14="http://schemas.microsoft.com/office/powerpoint/2010/main" val="37120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12BF1-4362-9925-F26F-4B3633BC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Calcular capacitor en paralelo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C9A034-1925-4CA3-EBF4-924EDD13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60" y="2275442"/>
            <a:ext cx="11708880" cy="1391489"/>
          </a:xfrm>
        </p:spPr>
      </p:pic>
    </p:spTree>
    <p:extLst>
      <p:ext uri="{BB962C8B-B14F-4D97-AF65-F5344CB8AC3E}">
        <p14:creationId xmlns:p14="http://schemas.microsoft.com/office/powerpoint/2010/main" val="392393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58F4B1-CE1D-03D0-AA20-84056DD719F1}"/>
              </a:ext>
            </a:extLst>
          </p:cNvPr>
          <p:cNvSpPr txBox="1"/>
          <p:nvPr/>
        </p:nvSpPr>
        <p:spPr>
          <a:xfrm>
            <a:off x="634482" y="373224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Ejemplo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2CB6A2-A292-1BE7-C26A-A29447D5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919344"/>
            <a:ext cx="5936494" cy="25605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8105D6-E293-72F1-F659-6B930B80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09" y="3820111"/>
            <a:ext cx="6633576" cy="24687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72E1E7-1F34-A373-C984-0E1C344CD55B}"/>
              </a:ext>
            </a:extLst>
          </p:cNvPr>
          <p:cNvSpPr txBox="1"/>
          <p:nvPr/>
        </p:nvSpPr>
        <p:spPr>
          <a:xfrm>
            <a:off x="6997959" y="1147665"/>
            <a:ext cx="302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&lt;- Capacitor en paralelo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5D4BF6-2AD2-801F-6D47-DE6F62D67E3D}"/>
              </a:ext>
            </a:extLst>
          </p:cNvPr>
          <p:cNvSpPr txBox="1"/>
          <p:nvPr/>
        </p:nvSpPr>
        <p:spPr>
          <a:xfrm>
            <a:off x="1894114" y="5017923"/>
            <a:ext cx="278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Capacitor en serie -&gt;</a:t>
            </a:r>
          </a:p>
        </p:txBody>
      </p:sp>
    </p:spTree>
    <p:extLst>
      <p:ext uri="{BB962C8B-B14F-4D97-AF65-F5344CB8AC3E}">
        <p14:creationId xmlns:p14="http://schemas.microsoft.com/office/powerpoint/2010/main" val="374082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213FC-3ED9-AB6B-F99D-338714C2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B00F3-1CA2-6EBC-2D8B-23B3A04F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398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844A113B-6124-7D35-DFF0-FCCB37A2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97" y="444831"/>
            <a:ext cx="7483806" cy="59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E879D7-2CBB-0680-65AD-DCDF508ED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4" y="286566"/>
            <a:ext cx="8727118" cy="62848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5174583-4F1B-98F7-8AB7-C279F1CADD41}"/>
              </a:ext>
            </a:extLst>
          </p:cNvPr>
          <p:cNvSpPr txBox="1"/>
          <p:nvPr/>
        </p:nvSpPr>
        <p:spPr>
          <a:xfrm>
            <a:off x="9293232" y="709126"/>
            <a:ext cx="33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Inicialización de la ventana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FEC5D3-E470-2012-36A4-4C559353C3DD}"/>
              </a:ext>
            </a:extLst>
          </p:cNvPr>
          <p:cNvSpPr txBox="1"/>
          <p:nvPr/>
        </p:nvSpPr>
        <p:spPr>
          <a:xfrm>
            <a:off x="9386595" y="2006082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Texto y botones del menú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447546-BBDA-E2CD-2C35-7079D9E34001}"/>
              </a:ext>
            </a:extLst>
          </p:cNvPr>
          <p:cNvSpPr txBox="1"/>
          <p:nvPr/>
        </p:nvSpPr>
        <p:spPr>
          <a:xfrm>
            <a:off x="9377208" y="4021494"/>
            <a:ext cx="224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Importación de </a:t>
            </a:r>
            <a:r>
              <a:rPr lang="es-CL" dirty="0" err="1"/>
              <a:t>imagenes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689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24BBA-2352-C16A-B673-4941B5D4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Botón 1: Cal. del código de los colores de la R.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F64D8-E4D4-C210-ED45-C7094099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presionamos este botón, nos llevará a una pequeña ventana en donde tenemos que indicar si la resistencia tiene cuatro, cinco o seis colores.</a:t>
            </a:r>
          </a:p>
          <a:p>
            <a:r>
              <a:rPr lang="es-CL" dirty="0"/>
              <a:t>Estas tres opciones funcionan de la misma manera, lo que cambia es la cantidad de variables que se usará en cada función, la interfaz grafica, la imagen de referencia y la forma en la que se calculará en valor de la resistencia ingresada.</a:t>
            </a:r>
          </a:p>
          <a:p>
            <a:endParaRPr lang="es-CL" dirty="0"/>
          </a:p>
          <a:p>
            <a:r>
              <a:rPr lang="es-CL" dirty="0"/>
              <a:t>Veamos como funciona si seleccionamos que la resistencia presenta cuatro colores: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1C4E3B8-B597-E8CD-60E8-78D963C5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20" y="643466"/>
            <a:ext cx="73811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4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4C68F-3AB5-EA35-4EB7-71EDB69A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Cuatro códigos de colores de la resistencia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DB95F-8D65-40C2-DD4D-A1BF015C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Dentro de la ventana, habrán unos textos y una lista donde podremos ingresar el color y en que posición está dicho color, es importante ingresar todos los datos de manera correcta, sino, el programa no entregará un resultado.</a:t>
            </a:r>
          </a:p>
          <a:p>
            <a:endParaRPr lang="es-CL" dirty="0"/>
          </a:p>
          <a:p>
            <a:r>
              <a:rPr lang="es-CL" dirty="0"/>
              <a:t>El botón que hay sirve para realizar los cálculos </a:t>
            </a:r>
            <a:endParaRPr lang="en-US" dirty="0"/>
          </a:p>
          <a:p>
            <a:endParaRPr lang="en-US" dirty="0"/>
          </a:p>
          <a:p>
            <a:r>
              <a:rPr lang="en-US" dirty="0"/>
              <a:t>Tambien, bajo la </a:t>
            </a:r>
            <a:r>
              <a:rPr lang="en-US" dirty="0" err="1"/>
              <a:t>ventana</a:t>
            </a:r>
            <a:r>
              <a:rPr lang="en-US" dirty="0"/>
              <a:t> hay </a:t>
            </a:r>
            <a:r>
              <a:rPr lang="es-CL" dirty="0"/>
              <a:t>una</a:t>
            </a:r>
            <a:r>
              <a:rPr lang="en-US" dirty="0"/>
              <a:t> imagen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resistencia</a:t>
            </a:r>
            <a:r>
              <a:rPr lang="en-US" dirty="0"/>
              <a:t> y un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lee.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980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092AFA61-F688-97AF-11B3-19E393C3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6" y="643466"/>
            <a:ext cx="96052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08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1017</Words>
  <Application>Microsoft Office PowerPoint</Application>
  <PresentationFormat>Panorámica</PresentationFormat>
  <Paragraphs>71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de Office</vt:lpstr>
      <vt:lpstr>Simulador Fisica II</vt:lpstr>
      <vt:lpstr>Preparación</vt:lpstr>
      <vt:lpstr>Menú</vt:lpstr>
      <vt:lpstr>Presentación de PowerPoint</vt:lpstr>
      <vt:lpstr>Presentación de PowerPoint</vt:lpstr>
      <vt:lpstr>Botón 1: Cal. del código de los colores de la R. </vt:lpstr>
      <vt:lpstr>Presentación de PowerPoint</vt:lpstr>
      <vt:lpstr>Cuatro códigos de colores de la resistencia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Boton 2: Res. equiv. en serie/paralelo</vt:lpstr>
      <vt:lpstr>Presentación de PowerPoint</vt:lpstr>
      <vt:lpstr>Presentación de PowerPoint</vt:lpstr>
      <vt:lpstr>Presentación de PowerPoint</vt:lpstr>
      <vt:lpstr>Presentación de PowerPoint</vt:lpstr>
      <vt:lpstr>Calcular resistencia en serie</vt:lpstr>
      <vt:lpstr>Calcular resistencias en paralelo</vt:lpstr>
      <vt:lpstr>Calcular resistencias en paralelo.</vt:lpstr>
      <vt:lpstr>Presentación de PowerPoint</vt:lpstr>
      <vt:lpstr>Boton 3 y 4: Resistividad y Resistencia de un material</vt:lpstr>
      <vt:lpstr>Presentación de PowerPoint</vt:lpstr>
      <vt:lpstr>Presentación de PowerPoint</vt:lpstr>
      <vt:lpstr>Presentación de PowerPoint</vt:lpstr>
      <vt:lpstr>Presentación de PowerPoint</vt:lpstr>
      <vt:lpstr>Botón 5: Capacitor en serie/paralelo</vt:lpstr>
      <vt:lpstr>Presentación de PowerPoint</vt:lpstr>
      <vt:lpstr>Presentación de PowerPoint</vt:lpstr>
      <vt:lpstr>Presentación de PowerPoint</vt:lpstr>
      <vt:lpstr>Presentación de PowerPoint</vt:lpstr>
      <vt:lpstr>Calcular capacitor en serie</vt:lpstr>
      <vt:lpstr>Calcular capacitor en serie</vt:lpstr>
      <vt:lpstr>Calcular capacitor en paralelo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Fisica II</dc:title>
  <dc:creator>Runa zah</dc:creator>
  <cp:lastModifiedBy>Runa zah</cp:lastModifiedBy>
  <cp:revision>2</cp:revision>
  <dcterms:created xsi:type="dcterms:W3CDTF">2022-07-02T00:01:43Z</dcterms:created>
  <dcterms:modified xsi:type="dcterms:W3CDTF">2022-07-06T00:13:26Z</dcterms:modified>
</cp:coreProperties>
</file>