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5" r:id="rId7"/>
    <p:sldId id="298" r:id="rId8"/>
    <p:sldId id="274" r:id="rId9"/>
    <p:sldId id="299" r:id="rId10"/>
    <p:sldId id="271" r:id="rId11"/>
    <p:sldId id="297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7A60-9E62-465F-8322-EB0AE53EF938}" v="13" dt="2024-05-26T12:44:32.464"/>
  </p1510:revLst>
</p1510:revInfo>
</file>

<file path=ppt/tableStyles.xml><?xml version="1.0" encoding="utf-8"?>
<a:tblStyleLst xmlns:a="http://schemas.openxmlformats.org/drawingml/2006/main" def="{7D07D071-940C-4EAF-B46C-F5D7E3C21FD6}">
  <a:tblStyle styleId="{7D07D071-940C-4EAF-B46C-F5D7E3C21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Radelet" userId="c7814688b4ff5343" providerId="LiveId" clId="{23FF7A60-9E62-465F-8322-EB0AE53EF938}"/>
    <pc:docChg chg="undo custSel addSld modSld">
      <pc:chgData name="Dylan Radelet" userId="c7814688b4ff5343" providerId="LiveId" clId="{23FF7A60-9E62-465F-8322-EB0AE53EF938}" dt="2024-05-26T12:44:37.789" v="908" actId="20577"/>
      <pc:docMkLst>
        <pc:docMk/>
      </pc:docMkLst>
      <pc:sldChg chg="delSp modSp mod">
        <pc:chgData name="Dylan Radelet" userId="c7814688b4ff5343" providerId="LiveId" clId="{23FF7A60-9E62-465F-8322-EB0AE53EF938}" dt="2024-05-26T12:44:37.789" v="908" actId="20577"/>
        <pc:sldMkLst>
          <pc:docMk/>
          <pc:sldMk cId="0" sldId="257"/>
        </pc:sldMkLst>
        <pc:spChg chg="del">
          <ac:chgData name="Dylan Radelet" userId="c7814688b4ff5343" providerId="LiveId" clId="{23FF7A60-9E62-465F-8322-EB0AE53EF938}" dt="2024-05-26T11:07:48.456" v="0" actId="478"/>
          <ac:spMkLst>
            <pc:docMk/>
            <pc:sldMk cId="0" sldId="257"/>
            <ac:spMk id="972" creationId="{00000000-0000-0000-0000-000000000000}"/>
          </ac:spMkLst>
        </pc:spChg>
        <pc:graphicFrameChg chg="mod modGraphic">
          <ac:chgData name="Dylan Radelet" userId="c7814688b4ff5343" providerId="LiveId" clId="{23FF7A60-9E62-465F-8322-EB0AE53EF938}" dt="2024-05-26T12:44:37.789" v="908" actId="20577"/>
          <ac:graphicFrameMkLst>
            <pc:docMk/>
            <pc:sldMk cId="0" sldId="257"/>
            <ac:graphicFrameMk id="970" creationId="{00000000-0000-0000-0000-000000000000}"/>
          </ac:graphicFrameMkLst>
        </pc:graphicFrameChg>
      </pc:sldChg>
      <pc:sldChg chg="modSp mod">
        <pc:chgData name="Dylan Radelet" userId="c7814688b4ff5343" providerId="LiveId" clId="{23FF7A60-9E62-465F-8322-EB0AE53EF938}" dt="2024-05-26T11:09:36.938" v="26" actId="14100"/>
        <pc:sldMkLst>
          <pc:docMk/>
          <pc:sldMk cId="0" sldId="260"/>
        </pc:sldMkLst>
        <pc:spChg chg="mod">
          <ac:chgData name="Dylan Radelet" userId="c7814688b4ff5343" providerId="LiveId" clId="{23FF7A60-9E62-465F-8322-EB0AE53EF938}" dt="2024-05-26T11:09:33.002" v="25" actId="1076"/>
          <ac:spMkLst>
            <pc:docMk/>
            <pc:sldMk cId="0" sldId="260"/>
            <ac:spMk id="1073" creationId="{00000000-0000-0000-0000-000000000000}"/>
          </ac:spMkLst>
        </pc:spChg>
        <pc:spChg chg="mod">
          <ac:chgData name="Dylan Radelet" userId="c7814688b4ff5343" providerId="LiveId" clId="{23FF7A60-9E62-465F-8322-EB0AE53EF938}" dt="2024-05-26T11:09:36.938" v="26" actId="14100"/>
          <ac:spMkLst>
            <pc:docMk/>
            <pc:sldMk cId="0" sldId="260"/>
            <ac:spMk id="1074" creationId="{00000000-0000-0000-0000-000000000000}"/>
          </ac:spMkLst>
        </pc:spChg>
        <pc:grpChg chg="mod">
          <ac:chgData name="Dylan Radelet" userId="c7814688b4ff5343" providerId="LiveId" clId="{23FF7A60-9E62-465F-8322-EB0AE53EF938}" dt="2024-05-26T11:09:33.002" v="25" actId="1076"/>
          <ac:grpSpMkLst>
            <pc:docMk/>
            <pc:sldMk cId="0" sldId="260"/>
            <ac:grpSpMk id="1103" creationId="{00000000-0000-0000-0000-000000000000}"/>
          </ac:grpSpMkLst>
        </pc:grpChg>
      </pc:sldChg>
      <pc:sldChg chg="modSp mod">
        <pc:chgData name="Dylan Radelet" userId="c7814688b4ff5343" providerId="LiveId" clId="{23FF7A60-9E62-465F-8322-EB0AE53EF938}" dt="2024-05-26T12:34:53.419" v="734" actId="1076"/>
        <pc:sldMkLst>
          <pc:docMk/>
          <pc:sldMk cId="0" sldId="265"/>
        </pc:sldMkLst>
        <pc:spChg chg="mod">
          <ac:chgData name="Dylan Radelet" userId="c7814688b4ff5343" providerId="LiveId" clId="{23FF7A60-9E62-465F-8322-EB0AE53EF938}" dt="2024-05-26T12:34:46.985" v="732" actId="1076"/>
          <ac:spMkLst>
            <pc:docMk/>
            <pc:sldMk cId="0" sldId="265"/>
            <ac:spMk id="10" creationId="{CA5FDEEF-7E90-BCD6-1F37-99ED31DF8C3D}"/>
          </ac:spMkLst>
        </pc:spChg>
        <pc:spChg chg="mod">
          <ac:chgData name="Dylan Radelet" userId="c7814688b4ff5343" providerId="LiveId" clId="{23FF7A60-9E62-465F-8322-EB0AE53EF938}" dt="2024-05-26T12:34:53.419" v="734" actId="1076"/>
          <ac:spMkLst>
            <pc:docMk/>
            <pc:sldMk cId="0" sldId="265"/>
            <ac:spMk id="11" creationId="{D66A91F2-D251-5D84-C23A-C5820280656B}"/>
          </ac:spMkLst>
        </pc:spChg>
        <pc:spChg chg="mod">
          <ac:chgData name="Dylan Radelet" userId="c7814688b4ff5343" providerId="LiveId" clId="{23FF7A60-9E62-465F-8322-EB0AE53EF938}" dt="2024-05-26T12:34:43.860" v="731" actId="1076"/>
          <ac:spMkLst>
            <pc:docMk/>
            <pc:sldMk cId="0" sldId="265"/>
            <ac:spMk id="12" creationId="{899D3F5C-DBD6-1BD4-BBD8-A022BCED7BEB}"/>
          </ac:spMkLst>
        </pc:spChg>
        <pc:spChg chg="mod">
          <ac:chgData name="Dylan Radelet" userId="c7814688b4ff5343" providerId="LiveId" clId="{23FF7A60-9E62-465F-8322-EB0AE53EF938}" dt="2024-05-26T12:34:33.847" v="729" actId="1076"/>
          <ac:spMkLst>
            <pc:docMk/>
            <pc:sldMk cId="0" sldId="265"/>
            <ac:spMk id="13" creationId="{0B8A112E-BE80-01BB-9311-4B9022CC9775}"/>
          </ac:spMkLst>
        </pc:spChg>
      </pc:sldChg>
      <pc:sldChg chg="modSp mod">
        <pc:chgData name="Dylan Radelet" userId="c7814688b4ff5343" providerId="LiveId" clId="{23FF7A60-9E62-465F-8322-EB0AE53EF938}" dt="2024-05-26T11:24:53.102" v="582" actId="20577"/>
        <pc:sldMkLst>
          <pc:docMk/>
          <pc:sldMk cId="0" sldId="271"/>
        </pc:sldMkLst>
        <pc:spChg chg="mod">
          <ac:chgData name="Dylan Radelet" userId="c7814688b4ff5343" providerId="LiveId" clId="{23FF7A60-9E62-465F-8322-EB0AE53EF938}" dt="2024-05-26T11:24:43.895" v="581" actId="1076"/>
          <ac:spMkLst>
            <pc:docMk/>
            <pc:sldMk cId="0" sldId="271"/>
            <ac:spMk id="1497" creationId="{00000000-0000-0000-0000-000000000000}"/>
          </ac:spMkLst>
        </pc:spChg>
        <pc:spChg chg="mod">
          <ac:chgData name="Dylan Radelet" userId="c7814688b4ff5343" providerId="LiveId" clId="{23FF7A60-9E62-465F-8322-EB0AE53EF938}" dt="2024-05-26T11:24:43.895" v="581" actId="1076"/>
          <ac:spMkLst>
            <pc:docMk/>
            <pc:sldMk cId="0" sldId="271"/>
            <ac:spMk id="1498" creationId="{00000000-0000-0000-0000-000000000000}"/>
          </ac:spMkLst>
        </pc:spChg>
        <pc:spChg chg="mod">
          <ac:chgData name="Dylan Radelet" userId="c7814688b4ff5343" providerId="LiveId" clId="{23FF7A60-9E62-465F-8322-EB0AE53EF938}" dt="2024-05-26T11:21:54.990" v="470" actId="20577"/>
          <ac:spMkLst>
            <pc:docMk/>
            <pc:sldMk cId="0" sldId="271"/>
            <ac:spMk id="1501" creationId="{00000000-0000-0000-0000-000000000000}"/>
          </ac:spMkLst>
        </pc:spChg>
        <pc:spChg chg="mod">
          <ac:chgData name="Dylan Radelet" userId="c7814688b4ff5343" providerId="LiveId" clId="{23FF7A60-9E62-465F-8322-EB0AE53EF938}" dt="2024-05-26T11:24:53.102" v="582" actId="20577"/>
          <ac:spMkLst>
            <pc:docMk/>
            <pc:sldMk cId="0" sldId="271"/>
            <ac:spMk id="1525" creationId="{00000000-0000-0000-0000-000000000000}"/>
          </ac:spMkLst>
        </pc:spChg>
        <pc:grpChg chg="mod">
          <ac:chgData name="Dylan Radelet" userId="c7814688b4ff5343" providerId="LiveId" clId="{23FF7A60-9E62-465F-8322-EB0AE53EF938}" dt="2024-05-26T11:24:43.895" v="581" actId="1076"/>
          <ac:grpSpMkLst>
            <pc:docMk/>
            <pc:sldMk cId="0" sldId="271"/>
            <ac:grpSpMk id="29" creationId="{6545A9D5-7CA6-CF7F-7CDB-5CD15079C104}"/>
          </ac:grpSpMkLst>
        </pc:grpChg>
      </pc:sldChg>
      <pc:sldChg chg="addSp delSp modSp mod">
        <pc:chgData name="Dylan Radelet" userId="c7814688b4ff5343" providerId="LiveId" clId="{23FF7A60-9E62-465F-8322-EB0AE53EF938}" dt="2024-05-26T11:20:44.850" v="468" actId="1076"/>
        <pc:sldMkLst>
          <pc:docMk/>
          <pc:sldMk cId="0" sldId="274"/>
        </pc:sldMkLst>
        <pc:spChg chg="add del mod">
          <ac:chgData name="Dylan Radelet" userId="c7814688b4ff5343" providerId="LiveId" clId="{23FF7A60-9E62-465F-8322-EB0AE53EF938}" dt="2024-05-26T11:20:22.944" v="456" actId="478"/>
          <ac:spMkLst>
            <pc:docMk/>
            <pc:sldMk cId="0" sldId="274"/>
            <ac:spMk id="3" creationId="{904C3A1A-0B0E-55D0-392F-974E2B578598}"/>
          </ac:spMkLst>
        </pc:spChg>
        <pc:spChg chg="add del mod">
          <ac:chgData name="Dylan Radelet" userId="c7814688b4ff5343" providerId="LiveId" clId="{23FF7A60-9E62-465F-8322-EB0AE53EF938}" dt="2024-05-26T11:20:24.457" v="457" actId="478"/>
          <ac:spMkLst>
            <pc:docMk/>
            <pc:sldMk cId="0" sldId="274"/>
            <ac:spMk id="5" creationId="{3153E367-D7AF-1DCD-198A-DD9291400271}"/>
          </ac:spMkLst>
        </pc:spChg>
        <pc:spChg chg="add del mod">
          <ac:chgData name="Dylan Radelet" userId="c7814688b4ff5343" providerId="LiveId" clId="{23FF7A60-9E62-465F-8322-EB0AE53EF938}" dt="2024-05-26T11:20:27.501" v="459" actId="478"/>
          <ac:spMkLst>
            <pc:docMk/>
            <pc:sldMk cId="0" sldId="274"/>
            <ac:spMk id="7" creationId="{A6D7A6A9-1EEA-028B-3CEE-E8EC58FFBA37}"/>
          </ac:spMkLst>
        </pc:spChg>
        <pc:spChg chg="add mod">
          <ac:chgData name="Dylan Radelet" userId="c7814688b4ff5343" providerId="LiveId" clId="{23FF7A60-9E62-465F-8322-EB0AE53EF938}" dt="2024-05-26T11:20:44.850" v="468" actId="1076"/>
          <ac:spMkLst>
            <pc:docMk/>
            <pc:sldMk cId="0" sldId="274"/>
            <ac:spMk id="9" creationId="{A1509DB9-38D3-55C1-F770-AEF1FB64F653}"/>
          </ac:spMkLst>
        </pc:spChg>
        <pc:spChg chg="del mod">
          <ac:chgData name="Dylan Radelet" userId="c7814688b4ff5343" providerId="LiveId" clId="{23FF7A60-9E62-465F-8322-EB0AE53EF938}" dt="2024-05-26T11:20:28.765" v="460" actId="478"/>
          <ac:spMkLst>
            <pc:docMk/>
            <pc:sldMk cId="0" sldId="274"/>
            <ac:spMk id="1630" creationId="{00000000-0000-0000-0000-000000000000}"/>
          </ac:spMkLst>
        </pc:spChg>
        <pc:spChg chg="del mod">
          <ac:chgData name="Dylan Radelet" userId="c7814688b4ff5343" providerId="LiveId" clId="{23FF7A60-9E62-465F-8322-EB0AE53EF938}" dt="2024-05-26T11:20:21.777" v="455" actId="478"/>
          <ac:spMkLst>
            <pc:docMk/>
            <pc:sldMk cId="0" sldId="274"/>
            <ac:spMk id="1631" creationId="{00000000-0000-0000-0000-000000000000}"/>
          </ac:spMkLst>
        </pc:spChg>
        <pc:spChg chg="del mod">
          <ac:chgData name="Dylan Radelet" userId="c7814688b4ff5343" providerId="LiveId" clId="{23FF7A60-9E62-465F-8322-EB0AE53EF938}" dt="2024-05-26T11:20:16.615" v="453" actId="478"/>
          <ac:spMkLst>
            <pc:docMk/>
            <pc:sldMk cId="0" sldId="274"/>
            <ac:spMk id="1632" creationId="{00000000-0000-0000-0000-000000000000}"/>
          </ac:spMkLst>
        </pc:spChg>
        <pc:spChg chg="del mod">
          <ac:chgData name="Dylan Radelet" userId="c7814688b4ff5343" providerId="LiveId" clId="{23FF7A60-9E62-465F-8322-EB0AE53EF938}" dt="2024-05-26T11:20:26.359" v="458" actId="478"/>
          <ac:spMkLst>
            <pc:docMk/>
            <pc:sldMk cId="0" sldId="274"/>
            <ac:spMk id="1633" creationId="{00000000-0000-0000-0000-000000000000}"/>
          </ac:spMkLst>
        </pc:spChg>
      </pc:sldChg>
      <pc:sldChg chg="addSp modSp mod">
        <pc:chgData name="Dylan Radelet" userId="c7814688b4ff5343" providerId="LiveId" clId="{23FF7A60-9E62-465F-8322-EB0AE53EF938}" dt="2024-05-26T11:36:15.453" v="616" actId="1076"/>
        <pc:sldMkLst>
          <pc:docMk/>
          <pc:sldMk cId="0" sldId="297"/>
        </pc:sldMkLst>
        <pc:spChg chg="mod">
          <ac:chgData name="Dylan Radelet" userId="c7814688b4ff5343" providerId="LiveId" clId="{23FF7A60-9E62-465F-8322-EB0AE53EF938}" dt="2024-05-26T11:36:15.453" v="616" actId="1076"/>
          <ac:spMkLst>
            <pc:docMk/>
            <pc:sldMk cId="0" sldId="297"/>
            <ac:spMk id="2" creationId="{14E37F03-7F6A-FF42-80EA-D9010672CCEA}"/>
          </ac:spMkLst>
        </pc:spChg>
        <pc:spChg chg="add mod">
          <ac:chgData name="Dylan Radelet" userId="c7814688b4ff5343" providerId="LiveId" clId="{23FF7A60-9E62-465F-8322-EB0AE53EF938}" dt="2024-05-26T11:36:07.369" v="614" actId="255"/>
          <ac:spMkLst>
            <pc:docMk/>
            <pc:sldMk cId="0" sldId="297"/>
            <ac:spMk id="4" creationId="{67439F05-7468-87BE-7600-B49CF15ACBB2}"/>
          </ac:spMkLst>
        </pc:spChg>
        <pc:spChg chg="add mod">
          <ac:chgData name="Dylan Radelet" userId="c7814688b4ff5343" providerId="LiveId" clId="{23FF7A60-9E62-465F-8322-EB0AE53EF938}" dt="2024-05-26T11:25:56.761" v="605" actId="1076"/>
          <ac:spMkLst>
            <pc:docMk/>
            <pc:sldMk cId="0" sldId="297"/>
            <ac:spMk id="5" creationId="{F4EDEFD0-397A-92CF-60A3-AA070A55C408}"/>
          </ac:spMkLst>
        </pc:spChg>
        <pc:picChg chg="add mod">
          <ac:chgData name="Dylan Radelet" userId="c7814688b4ff5343" providerId="LiveId" clId="{23FF7A60-9E62-465F-8322-EB0AE53EF938}" dt="2024-05-26T11:35:54.563" v="611" actId="1076"/>
          <ac:picMkLst>
            <pc:docMk/>
            <pc:sldMk cId="0" sldId="297"/>
            <ac:picMk id="2050" creationId="{AEA558E6-7A47-E267-360A-9ADF849EAE26}"/>
          </ac:picMkLst>
        </pc:picChg>
      </pc:sldChg>
      <pc:sldChg chg="addSp delSp modSp mod">
        <pc:chgData name="Dylan Radelet" userId="c7814688b4ff5343" providerId="LiveId" clId="{23FF7A60-9E62-465F-8322-EB0AE53EF938}" dt="2024-05-26T12:37:04.549" v="883" actId="1076"/>
        <pc:sldMkLst>
          <pc:docMk/>
          <pc:sldMk cId="1404802219" sldId="298"/>
        </pc:sldMkLst>
        <pc:spChg chg="add mod">
          <ac:chgData name="Dylan Radelet" userId="c7814688b4ff5343" providerId="LiveId" clId="{23FF7A60-9E62-465F-8322-EB0AE53EF938}" dt="2024-05-26T11:13:09.602" v="155"/>
          <ac:spMkLst>
            <pc:docMk/>
            <pc:sldMk cId="1404802219" sldId="298"/>
            <ac:spMk id="2" creationId="{4E8A63B6-F3F1-EA2B-0196-0685D3EB6466}"/>
          </ac:spMkLst>
        </pc:spChg>
        <pc:spChg chg="del mod">
          <ac:chgData name="Dylan Radelet" userId="c7814688b4ff5343" providerId="LiveId" clId="{23FF7A60-9E62-465F-8322-EB0AE53EF938}" dt="2024-05-26T11:13:09.333" v="154" actId="478"/>
          <ac:spMkLst>
            <pc:docMk/>
            <pc:sldMk cId="1404802219" sldId="298"/>
            <ac:spMk id="10" creationId="{CA5FDEEF-7E90-BCD6-1F37-99ED31DF8C3D}"/>
          </ac:spMkLst>
        </pc:spChg>
        <pc:spChg chg="mod">
          <ac:chgData name="Dylan Radelet" userId="c7814688b4ff5343" providerId="LiveId" clId="{23FF7A60-9E62-465F-8322-EB0AE53EF938}" dt="2024-05-26T11:13:13.919" v="156" actId="255"/>
          <ac:spMkLst>
            <pc:docMk/>
            <pc:sldMk cId="1404802219" sldId="298"/>
            <ac:spMk id="11" creationId="{D66A91F2-D251-5D84-C23A-C5820280656B}"/>
          </ac:spMkLst>
        </pc:spChg>
        <pc:spChg chg="mod">
          <ac:chgData name="Dylan Radelet" userId="c7814688b4ff5343" providerId="LiveId" clId="{23FF7A60-9E62-465F-8322-EB0AE53EF938}" dt="2024-05-26T12:37:04.549" v="883" actId="1076"/>
          <ac:spMkLst>
            <pc:docMk/>
            <pc:sldMk cId="1404802219" sldId="298"/>
            <ac:spMk id="12" creationId="{899D3F5C-DBD6-1BD4-BBD8-A022BCED7BEB}"/>
          </ac:spMkLst>
        </pc:spChg>
        <pc:spChg chg="mod">
          <ac:chgData name="Dylan Radelet" userId="c7814688b4ff5343" providerId="LiveId" clId="{23FF7A60-9E62-465F-8322-EB0AE53EF938}" dt="2024-05-26T12:37:02.770" v="882" actId="20577"/>
          <ac:spMkLst>
            <pc:docMk/>
            <pc:sldMk cId="1404802219" sldId="298"/>
            <ac:spMk id="13" creationId="{0B8A112E-BE80-01BB-9311-4B9022CC9775}"/>
          </ac:spMkLst>
        </pc:spChg>
      </pc:sldChg>
      <pc:sldChg chg="add">
        <pc:chgData name="Dylan Radelet" userId="c7814688b4ff5343" providerId="LiveId" clId="{23FF7A60-9E62-465F-8322-EB0AE53EF938}" dt="2024-05-26T11:20:09.565" v="452"/>
        <pc:sldMkLst>
          <pc:docMk/>
          <pc:sldMk cId="75958001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" name="Google Shape;13363;g11efcb08b7f_0_27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4" name="Google Shape;13364;g11efcb08b7f_0_27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f3b086d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f3b086d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34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1efcb08b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11efcb08b7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1efcb08b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11efcb08b7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1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1efcb08b7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1efcb08b7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3" r:id="rId6"/>
    <p:sldLayoutId id="2147483664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Y</a:t>
            </a:r>
            <a:r>
              <a:rPr lang="fr-BE" b="0" dirty="0"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thzee C# </a:t>
            </a:r>
            <a:b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PRÉSENTATION</a:t>
            </a:r>
            <a:endParaRPr dirty="0"/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10000"/>
                  </a:schemeClr>
                </a:solidFill>
              </a:rPr>
              <a:t>Dylan RADELET présentation du 27/05/2024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E37F03-7F6A-FF42-80EA-D9010672CCEA}"/>
              </a:ext>
            </a:extLst>
          </p:cNvPr>
          <p:cNvSpPr txBox="1"/>
          <p:nvPr/>
        </p:nvSpPr>
        <p:spPr>
          <a:xfrm>
            <a:off x="834736" y="1971585"/>
            <a:ext cx="747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dirty="0">
                <a:solidFill>
                  <a:schemeClr val="bg1"/>
                </a:solidFill>
              </a:rPr>
              <a:t>MERCI</a:t>
            </a:r>
            <a:r>
              <a:rPr lang="fr-BE" sz="4000" b="1" dirty="0">
                <a:solidFill>
                  <a:schemeClr val="bg1"/>
                </a:solidFill>
              </a:rPr>
              <a:t> </a:t>
            </a:r>
            <a:r>
              <a:rPr lang="fr-BE" sz="7200" b="1" dirty="0">
                <a:solidFill>
                  <a:schemeClr val="bg1"/>
                </a:solidFill>
              </a:rPr>
              <a:t>! </a:t>
            </a:r>
          </a:p>
        </p:txBody>
      </p:sp>
      <p:sp>
        <p:nvSpPr>
          <p:cNvPr id="4" name="Google Shape;972;p29">
            <a:extLst>
              <a:ext uri="{FF2B5EF4-FFF2-40B4-BE49-F238E27FC236}">
                <a16:creationId xmlns:a16="http://schemas.microsoft.com/office/drawing/2014/main" id="{67439F05-7468-87BE-7600-B49CF15ACBB2}"/>
              </a:ext>
            </a:extLst>
          </p:cNvPr>
          <p:cNvSpPr txBox="1"/>
          <p:nvPr/>
        </p:nvSpPr>
        <p:spPr>
          <a:xfrm>
            <a:off x="7326150" y="3045991"/>
            <a:ext cx="181785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Lien GitHub : </a:t>
            </a:r>
          </a:p>
        </p:txBody>
      </p:sp>
      <p:sp>
        <p:nvSpPr>
          <p:cNvPr id="5" name="Google Shape;1500;p43">
            <a:extLst>
              <a:ext uri="{FF2B5EF4-FFF2-40B4-BE49-F238E27FC236}">
                <a16:creationId xmlns:a16="http://schemas.microsoft.com/office/drawing/2014/main" id="{F4EDEFD0-397A-92CF-60A3-AA070A55C408}"/>
              </a:ext>
            </a:extLst>
          </p:cNvPr>
          <p:cNvSpPr txBox="1">
            <a:spLocks/>
          </p:cNvSpPr>
          <p:nvPr/>
        </p:nvSpPr>
        <p:spPr>
          <a:xfrm>
            <a:off x="2872749" y="2930082"/>
            <a:ext cx="3398499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Des questions 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A558E6-7A47-E267-360A-9ADF849EA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23" y="3407491"/>
            <a:ext cx="1691717" cy="16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graphicFrame>
        <p:nvGraphicFramePr>
          <p:cNvPr id="970" name="Google Shape;970;p29"/>
          <p:cNvGraphicFramePr/>
          <p:nvPr>
            <p:extLst>
              <p:ext uri="{D42A27DB-BD31-4B8C-83A1-F6EECF244321}">
                <p14:modId xmlns:p14="http://schemas.microsoft.com/office/powerpoint/2010/main" val="3576991542"/>
              </p:ext>
            </p:extLst>
          </p:nvPr>
        </p:nvGraphicFramePr>
        <p:xfrm>
          <a:off x="2140008" y="1521836"/>
          <a:ext cx="4620434" cy="2356050"/>
        </p:xfrm>
        <a:graphic>
          <a:graphicData uri="http://schemas.openxmlformats.org/drawingml/2006/table">
            <a:tbl>
              <a:tblPr>
                <a:noFill/>
                <a:tableStyleId>{7D07D071-940C-4EAF-B46C-F5D7E3C21FD6}</a:tableStyleId>
              </a:tblPr>
              <a:tblGrid>
                <a:gridCol w="231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P2 – Table des matières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9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P8 - Objectifs</a:t>
                      </a:r>
                      <a:endParaRPr lang="fr-BE"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P3 - Outils utilisés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9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P9 – Finalité </a:t>
                      </a:r>
                      <a:endParaRPr lang="fr-BE"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P4 – À propos du projet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9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P10 – Remerciement </a:t>
                      </a:r>
                      <a:endParaRPr lang="fr-BE"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P5 – SoftSkills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P6 – HardSkills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P7 - </a:t>
                      </a:r>
                      <a:r>
                        <a:rPr lang="fr-BE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Demo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74" name="Google Shape;974;p2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7" name="Google Shape;977;p29"/>
              <p:cNvCxnSpPr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1"/>
          <p:cNvSpPr txBox="1">
            <a:spLocks noGrp="1"/>
          </p:cNvSpPr>
          <p:nvPr>
            <p:ph type="subTitle" idx="5"/>
          </p:nvPr>
        </p:nvSpPr>
        <p:spPr>
          <a:xfrm>
            <a:off x="6049950" y="3198948"/>
            <a:ext cx="2519086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Plateforme pour hébergement, gestion et collaboration de code source.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38" name="Google Shape;1038;p31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utilisés</a:t>
            </a:r>
            <a:endParaRPr dirty="0"/>
          </a:p>
        </p:txBody>
      </p:sp>
      <p:sp>
        <p:nvSpPr>
          <p:cNvPr id="1040" name="Google Shape;1040;p31"/>
          <p:cNvSpPr txBox="1">
            <a:spLocks noGrp="1"/>
          </p:cNvSpPr>
          <p:nvPr>
            <p:ph type="subTitle" idx="1"/>
          </p:nvPr>
        </p:nvSpPr>
        <p:spPr>
          <a:xfrm>
            <a:off x="782850" y="3198434"/>
            <a:ext cx="2311200" cy="971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IDE complet pour le développement de logiciels sur Windows.</a:t>
            </a:r>
          </a:p>
        </p:txBody>
      </p:sp>
      <p:sp>
        <p:nvSpPr>
          <p:cNvPr id="1041" name="Google Shape;1041;p31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Visual Studio 2022</a:t>
            </a:r>
            <a:endParaRPr dirty="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3419718" y="3198434"/>
            <a:ext cx="2388655" cy="9688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Logiciel pour créer des présentations visuelles et des diaporamas.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55" name="Google Shape;1055;p31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PowerPoint</a:t>
            </a:r>
            <a:endParaRPr dirty="0"/>
          </a:p>
        </p:txBody>
      </p:sp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 descr="Une image contenant Graphique, violet, Lilas, Caractère coloré&#10;&#10;Description générée automatiquement">
            <a:extLst>
              <a:ext uri="{FF2B5EF4-FFF2-40B4-BE49-F238E27FC236}">
                <a16:creationId xmlns:a16="http://schemas.microsoft.com/office/drawing/2014/main" id="{8F47095A-1E85-5662-0D8C-36E0338E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2" y="1749763"/>
            <a:ext cx="767114" cy="767114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D08D827-2B3F-FA12-3DDD-522C57BFA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50" y="1749763"/>
            <a:ext cx="767114" cy="767114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70D84FA0-2A2C-B087-B8D0-34D1790B7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3086" y="1784578"/>
            <a:ext cx="767114" cy="697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title"/>
          </p:nvPr>
        </p:nvSpPr>
        <p:spPr>
          <a:xfrm>
            <a:off x="360369" y="324606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À PROPOS</a:t>
            </a:r>
            <a:r>
              <a:rPr lang="en" dirty="0"/>
              <a:t> DU PROJET</a:t>
            </a:r>
            <a:endParaRPr dirty="0"/>
          </a:p>
        </p:txBody>
      </p:sp>
      <p:sp>
        <p:nvSpPr>
          <p:cNvPr id="1074" name="Google Shape;1074;p32"/>
          <p:cNvSpPr txBox="1">
            <a:spLocks noGrp="1"/>
          </p:cNvSpPr>
          <p:nvPr>
            <p:ph type="subTitle" idx="1"/>
          </p:nvPr>
        </p:nvSpPr>
        <p:spPr>
          <a:xfrm>
            <a:off x="360368" y="2135856"/>
            <a:ext cx="4209497" cy="223345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Projet </a:t>
            </a:r>
            <a:r>
              <a:rPr lang="fr-FR" b="1" dirty="0" err="1">
                <a:solidFill>
                  <a:schemeClr val="bg1"/>
                </a:solidFill>
              </a:rPr>
              <a:t>Yahtzee</a:t>
            </a: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 en C# : Développement d'un jeu de dés classique pour 1 à 4 joueurs. </a:t>
            </a:r>
            <a:r>
              <a:rPr lang="fr-FR" b="1" dirty="0">
                <a:solidFill>
                  <a:schemeClr val="bg1"/>
                </a:solidFill>
              </a:rPr>
              <a:t>Fonctionnalités incluent </a:t>
            </a: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	- lancers de dés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	- calcul automatique des 	scores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	-gestion des catégories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	-annonce du gagnant.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grpSp>
        <p:nvGrpSpPr>
          <p:cNvPr id="1076" name="Google Shape;1076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077" name="Google Shape;1077;p3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097" name="Google Shape;1097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098" name="Google Shape;1098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321" extrusionOk="0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56" extrusionOk="0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496716" y="1705160"/>
            <a:ext cx="3011003" cy="192185"/>
            <a:chOff x="4873322" y="2177404"/>
            <a:chExt cx="3011003" cy="192185"/>
          </a:xfrm>
        </p:grpSpPr>
        <p:sp>
          <p:nvSpPr>
            <p:cNvPr id="1104" name="Google Shape;1104;p32"/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5" name="Google Shape;1105;p32"/>
            <p:cNvCxnSpPr>
              <a:stCxn id="1106" idx="6"/>
              <a:endCxn id="1107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 descr="Une image contenant dé, Jeu de dé, Jeux et sports d’intérieur, Jeux&#10;&#10;Description générée automatiquement">
            <a:extLst>
              <a:ext uri="{FF2B5EF4-FFF2-40B4-BE49-F238E27FC236}">
                <a16:creationId xmlns:a16="http://schemas.microsoft.com/office/drawing/2014/main" id="{421108F1-70D2-721F-F9D7-2B318B1E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75" y="983797"/>
            <a:ext cx="3010989" cy="3010989"/>
          </a:xfrm>
          <a:prstGeom prst="rect">
            <a:avLst/>
          </a:prstGeom>
        </p:spPr>
      </p:pic>
      <p:pic>
        <p:nvPicPr>
          <p:cNvPr id="5" name="Image 4" descr="Une image contenant Graphique, cercle, graphisme, symbole&#10;&#10;Description générée automatiquement">
            <a:extLst>
              <a:ext uri="{FF2B5EF4-FFF2-40B4-BE49-F238E27FC236}">
                <a16:creationId xmlns:a16="http://schemas.microsoft.com/office/drawing/2014/main" id="{998158E1-669A-86E6-B38A-C1FE123D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85" y="3066010"/>
            <a:ext cx="825579" cy="928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SoftSkills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7296429" y="4153881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08;p37">
            <a:extLst>
              <a:ext uri="{FF2B5EF4-FFF2-40B4-BE49-F238E27FC236}">
                <a16:creationId xmlns:a16="http://schemas.microsoft.com/office/drawing/2014/main" id="{D9A0A804-F56C-8082-B812-E8CC6DC2CE25}"/>
              </a:ext>
            </a:extLst>
          </p:cNvPr>
          <p:cNvGrpSpPr/>
          <p:nvPr/>
        </p:nvGrpSpPr>
        <p:grpSpPr>
          <a:xfrm rot="5400000">
            <a:off x="2868450" y="2846183"/>
            <a:ext cx="3407100" cy="192184"/>
            <a:chOff x="1512197" y="1069304"/>
            <a:chExt cx="3407100" cy="192184"/>
          </a:xfrm>
        </p:grpSpPr>
        <p:grpSp>
          <p:nvGrpSpPr>
            <p:cNvPr id="5" name="Google Shape;1309;p37">
              <a:extLst>
                <a:ext uri="{FF2B5EF4-FFF2-40B4-BE49-F238E27FC236}">
                  <a16:creationId xmlns:a16="http://schemas.microsoft.com/office/drawing/2014/main" id="{9F86056B-EB60-7FB2-7A99-01A17E167789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7" name="Google Shape;1310;p37">
                <a:extLst>
                  <a:ext uri="{FF2B5EF4-FFF2-40B4-BE49-F238E27FC236}">
                    <a16:creationId xmlns:a16="http://schemas.microsoft.com/office/drawing/2014/main" id="{7BBD0F17-6840-72D8-28CD-B6A9FEAE3D1B}"/>
                  </a:ext>
                </a:extLst>
              </p:cNvPr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" name="Google Shape;1311;p37">
                <a:extLst>
                  <a:ext uri="{FF2B5EF4-FFF2-40B4-BE49-F238E27FC236}">
                    <a16:creationId xmlns:a16="http://schemas.microsoft.com/office/drawing/2014/main" id="{32D47C12-B0B2-2551-AA0F-5A1B8E91B3F6}"/>
                  </a:ext>
                </a:extLst>
              </p:cNvPr>
              <p:cNvCxnSpPr>
                <a:stCxn id="6" idx="6"/>
                <a:endCxn id="9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" name="Google Shape;1313;p37">
                <a:extLst>
                  <a:ext uri="{FF2B5EF4-FFF2-40B4-BE49-F238E27FC236}">
                    <a16:creationId xmlns:a16="http://schemas.microsoft.com/office/drawing/2014/main" id="{A70E7182-1E2C-126D-5DAE-13C8D03E348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312;p37">
              <a:extLst>
                <a:ext uri="{FF2B5EF4-FFF2-40B4-BE49-F238E27FC236}">
                  <a16:creationId xmlns:a16="http://schemas.microsoft.com/office/drawing/2014/main" id="{E0EDA48A-F89C-BE02-192D-8856F8748DBE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265;p37">
            <a:extLst>
              <a:ext uri="{FF2B5EF4-FFF2-40B4-BE49-F238E27FC236}">
                <a16:creationId xmlns:a16="http://schemas.microsoft.com/office/drawing/2014/main" id="{CA5FDEEF-7E90-BCD6-1F37-99ED31DF8C3D}"/>
              </a:ext>
            </a:extLst>
          </p:cNvPr>
          <p:cNvSpPr txBox="1">
            <a:spLocks/>
          </p:cNvSpPr>
          <p:nvPr/>
        </p:nvSpPr>
        <p:spPr>
          <a:xfrm>
            <a:off x="1053117" y="1817320"/>
            <a:ext cx="35172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fr-BE" sz="2400" dirty="0"/>
              <a:t>Point d’amélioration</a:t>
            </a:r>
          </a:p>
          <a:p>
            <a:endParaRPr lang="fr-BE" dirty="0"/>
          </a:p>
        </p:txBody>
      </p:sp>
      <p:sp>
        <p:nvSpPr>
          <p:cNvPr id="11" name="Google Shape;1265;p37">
            <a:extLst>
              <a:ext uri="{FF2B5EF4-FFF2-40B4-BE49-F238E27FC236}">
                <a16:creationId xmlns:a16="http://schemas.microsoft.com/office/drawing/2014/main" id="{D66A91F2-D251-5D84-C23A-C5820280656B}"/>
              </a:ext>
            </a:extLst>
          </p:cNvPr>
          <p:cNvSpPr txBox="1">
            <a:spLocks/>
          </p:cNvSpPr>
          <p:nvPr/>
        </p:nvSpPr>
        <p:spPr>
          <a:xfrm>
            <a:off x="4647541" y="1812738"/>
            <a:ext cx="37563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BE" sz="2400" dirty="0"/>
              <a:t>Positifs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9D3F5C-DBD6-1BD4-BBD8-A022BCED7BEB}"/>
              </a:ext>
            </a:extLst>
          </p:cNvPr>
          <p:cNvSpPr txBox="1"/>
          <p:nvPr/>
        </p:nvSpPr>
        <p:spPr>
          <a:xfrm>
            <a:off x="1084541" y="2362496"/>
            <a:ext cx="3120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1">
                    <a:lumMod val="10000"/>
                  </a:schemeClr>
                </a:solidFill>
              </a:rPr>
              <a:t>Résolution de problèmes :</a:t>
            </a:r>
          </a:p>
          <a:p>
            <a:r>
              <a:rPr lang="fr-BE" sz="1200" dirty="0">
                <a:solidFill>
                  <a:schemeClr val="tx1">
                    <a:lumMod val="10000"/>
                  </a:schemeClr>
                </a:solidFill>
              </a:rPr>
              <a:t>Difficulté face à une fonctionnalité. </a:t>
            </a:r>
          </a:p>
          <a:p>
            <a:r>
              <a:rPr lang="fr-BE" sz="1200" dirty="0">
                <a:solidFill>
                  <a:schemeClr val="tx1">
                    <a:lumMod val="10000"/>
                  </a:schemeClr>
                </a:solidFill>
              </a:rPr>
              <a:t> </a:t>
            </a:r>
          </a:p>
          <a:p>
            <a:r>
              <a:rPr lang="fr-BE" sz="1200" b="1" dirty="0">
                <a:solidFill>
                  <a:schemeClr val="tx1">
                    <a:lumMod val="10000"/>
                  </a:schemeClr>
                </a:solidFill>
              </a:rPr>
              <a:t>Gestion du temps :</a:t>
            </a:r>
          </a:p>
          <a:p>
            <a:r>
              <a:rPr lang="fr-FR" sz="1200" dirty="0">
                <a:solidFill>
                  <a:schemeClr val="tx1">
                    <a:lumMod val="10000"/>
                  </a:schemeClr>
                </a:solidFill>
              </a:rPr>
              <a:t>Ajustement dernière minute. </a:t>
            </a:r>
          </a:p>
          <a:p>
            <a:endParaRPr lang="fr-FR" sz="1200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fr-FR" sz="1200" b="1" dirty="0">
                <a:solidFill>
                  <a:schemeClr val="tx1">
                    <a:lumMod val="10000"/>
                  </a:schemeClr>
                </a:solidFill>
              </a:rPr>
              <a:t>-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8A112E-BE80-01BB-9311-4B9022CC9775}"/>
              </a:ext>
            </a:extLst>
          </p:cNvPr>
          <p:cNvSpPr txBox="1"/>
          <p:nvPr/>
        </p:nvSpPr>
        <p:spPr>
          <a:xfrm>
            <a:off x="4668093" y="2327443"/>
            <a:ext cx="297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1">
                    <a:lumMod val="10000"/>
                  </a:schemeClr>
                </a:solidFill>
              </a:rPr>
              <a:t>Résolution de problèmes :</a:t>
            </a:r>
          </a:p>
          <a:p>
            <a:r>
              <a:rPr lang="fr-BE" sz="1200" dirty="0">
                <a:solidFill>
                  <a:schemeClr val="tx1">
                    <a:lumMod val="10000"/>
                  </a:schemeClr>
                </a:solidFill>
              </a:rPr>
              <a:t>Autonomie et apprentissage. </a:t>
            </a:r>
          </a:p>
          <a:p>
            <a:endParaRPr lang="fr-BE" sz="1200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fr-BE" sz="1200" b="1" dirty="0">
                <a:solidFill>
                  <a:schemeClr val="tx1">
                    <a:lumMod val="10000"/>
                  </a:schemeClr>
                </a:solidFill>
              </a:rPr>
              <a:t>Gestion du temps :</a:t>
            </a:r>
          </a:p>
          <a:p>
            <a:r>
              <a:rPr lang="fr-BE" sz="1200" dirty="0">
                <a:solidFill>
                  <a:schemeClr val="tx1">
                    <a:lumMod val="10000"/>
                  </a:schemeClr>
                </a:solidFill>
              </a:rPr>
              <a:t>Finir le projet à temps</a:t>
            </a:r>
          </a:p>
          <a:p>
            <a:endParaRPr lang="fr-BE" sz="12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HardSkills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7296429" y="4153881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08;p37">
            <a:extLst>
              <a:ext uri="{FF2B5EF4-FFF2-40B4-BE49-F238E27FC236}">
                <a16:creationId xmlns:a16="http://schemas.microsoft.com/office/drawing/2014/main" id="{D9A0A804-F56C-8082-B812-E8CC6DC2CE25}"/>
              </a:ext>
            </a:extLst>
          </p:cNvPr>
          <p:cNvGrpSpPr/>
          <p:nvPr/>
        </p:nvGrpSpPr>
        <p:grpSpPr>
          <a:xfrm rot="5400000">
            <a:off x="2868450" y="2846183"/>
            <a:ext cx="3407100" cy="192184"/>
            <a:chOff x="1512197" y="1069304"/>
            <a:chExt cx="3407100" cy="192184"/>
          </a:xfrm>
        </p:grpSpPr>
        <p:grpSp>
          <p:nvGrpSpPr>
            <p:cNvPr id="5" name="Google Shape;1309;p37">
              <a:extLst>
                <a:ext uri="{FF2B5EF4-FFF2-40B4-BE49-F238E27FC236}">
                  <a16:creationId xmlns:a16="http://schemas.microsoft.com/office/drawing/2014/main" id="{9F86056B-EB60-7FB2-7A99-01A17E167789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7" name="Google Shape;1310;p37">
                <a:extLst>
                  <a:ext uri="{FF2B5EF4-FFF2-40B4-BE49-F238E27FC236}">
                    <a16:creationId xmlns:a16="http://schemas.microsoft.com/office/drawing/2014/main" id="{7BBD0F17-6840-72D8-28CD-B6A9FEAE3D1B}"/>
                  </a:ext>
                </a:extLst>
              </p:cNvPr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" name="Google Shape;1311;p37">
                <a:extLst>
                  <a:ext uri="{FF2B5EF4-FFF2-40B4-BE49-F238E27FC236}">
                    <a16:creationId xmlns:a16="http://schemas.microsoft.com/office/drawing/2014/main" id="{32D47C12-B0B2-2551-AA0F-5A1B8E91B3F6}"/>
                  </a:ext>
                </a:extLst>
              </p:cNvPr>
              <p:cNvCxnSpPr>
                <a:stCxn id="6" idx="6"/>
                <a:endCxn id="9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" name="Google Shape;1313;p37">
                <a:extLst>
                  <a:ext uri="{FF2B5EF4-FFF2-40B4-BE49-F238E27FC236}">
                    <a16:creationId xmlns:a16="http://schemas.microsoft.com/office/drawing/2014/main" id="{A70E7182-1E2C-126D-5DAE-13C8D03E348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312;p37">
              <a:extLst>
                <a:ext uri="{FF2B5EF4-FFF2-40B4-BE49-F238E27FC236}">
                  <a16:creationId xmlns:a16="http://schemas.microsoft.com/office/drawing/2014/main" id="{E0EDA48A-F89C-BE02-192D-8856F8748DBE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265;p37">
            <a:extLst>
              <a:ext uri="{FF2B5EF4-FFF2-40B4-BE49-F238E27FC236}">
                <a16:creationId xmlns:a16="http://schemas.microsoft.com/office/drawing/2014/main" id="{D66A91F2-D251-5D84-C23A-C5820280656B}"/>
              </a:ext>
            </a:extLst>
          </p:cNvPr>
          <p:cNvSpPr txBox="1">
            <a:spLocks/>
          </p:cNvSpPr>
          <p:nvPr/>
        </p:nvSpPr>
        <p:spPr>
          <a:xfrm>
            <a:off x="4585939" y="1259857"/>
            <a:ext cx="37563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BE" sz="2400" dirty="0"/>
              <a:t>Positifs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9D3F5C-DBD6-1BD4-BBD8-A022BCED7BEB}"/>
              </a:ext>
            </a:extLst>
          </p:cNvPr>
          <p:cNvSpPr txBox="1"/>
          <p:nvPr/>
        </p:nvSpPr>
        <p:spPr>
          <a:xfrm>
            <a:off x="1121435" y="1716585"/>
            <a:ext cx="3120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10000"/>
                  </a:schemeClr>
                </a:solidFill>
              </a:rPr>
              <a:t>Limitation des connaissances : </a:t>
            </a:r>
          </a:p>
          <a:p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Avec plus de connaissance le jeu serait encore mieux </a:t>
            </a:r>
          </a:p>
          <a:p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fr-BE" b="1" dirty="0">
                <a:solidFill>
                  <a:schemeClr val="tx1">
                    <a:lumMod val="10000"/>
                  </a:schemeClr>
                </a:solidFill>
              </a:rPr>
              <a:t>Complexité des règles du jeu :</a:t>
            </a:r>
          </a:p>
          <a:p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Certaines règles auraient nécessité une des compétences supplémentaires pour l’implémentation.</a:t>
            </a:r>
          </a:p>
          <a:p>
            <a:endParaRPr lang="fr-FR" dirty="0">
              <a:solidFill>
                <a:schemeClr val="tx1">
                  <a:lumMod val="10000"/>
                </a:schemeClr>
              </a:solidFill>
            </a:endParaRPr>
          </a:p>
          <a:p>
            <a:endParaRPr lang="fr-FR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8A112E-BE80-01BB-9311-4B9022CC9775}"/>
              </a:ext>
            </a:extLst>
          </p:cNvPr>
          <p:cNvSpPr txBox="1"/>
          <p:nvPr/>
        </p:nvSpPr>
        <p:spPr>
          <a:xfrm>
            <a:off x="4603681" y="1716585"/>
            <a:ext cx="2976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10000"/>
                  </a:schemeClr>
                </a:solidFill>
              </a:rPr>
              <a:t>Programmation en C# :</a:t>
            </a:r>
          </a:p>
          <a:p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Je peux démonter mon aptitude à développer des petites applications qui sont fonctionnel.</a:t>
            </a:r>
          </a:p>
          <a:p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fr-BE" b="1" dirty="0">
                <a:solidFill>
                  <a:schemeClr val="tx1">
                    <a:lumMod val="10000"/>
                  </a:schemeClr>
                </a:solidFill>
              </a:rPr>
              <a:t>Gestion de projet : </a:t>
            </a:r>
          </a:p>
          <a:p>
            <a:r>
              <a:rPr lang="fr-FR" dirty="0">
                <a:solidFill>
                  <a:schemeClr val="tx1">
                    <a:lumMod val="10000"/>
                  </a:schemeClr>
                </a:solidFill>
              </a:rPr>
              <a:t>Adaptation du temps et bonne gestion de la conception du projet.</a:t>
            </a:r>
          </a:p>
        </p:txBody>
      </p:sp>
      <p:sp>
        <p:nvSpPr>
          <p:cNvPr id="2" name="Google Shape;1265;p37">
            <a:extLst>
              <a:ext uri="{FF2B5EF4-FFF2-40B4-BE49-F238E27FC236}">
                <a16:creationId xmlns:a16="http://schemas.microsoft.com/office/drawing/2014/main" id="{4E8A63B6-F3F1-EA2B-0196-0685D3EB6466}"/>
              </a:ext>
            </a:extLst>
          </p:cNvPr>
          <p:cNvSpPr txBox="1">
            <a:spLocks/>
          </p:cNvSpPr>
          <p:nvPr/>
        </p:nvSpPr>
        <p:spPr>
          <a:xfrm>
            <a:off x="1054779" y="1275421"/>
            <a:ext cx="35172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fr-BE" sz="2400" dirty="0"/>
              <a:t>Point d’amélioration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480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A1509DB9-38D3-55C1-F770-AEF1FB64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200" y="2034490"/>
            <a:ext cx="3351600" cy="1074520"/>
          </a:xfrm>
        </p:spPr>
        <p:txBody>
          <a:bodyPr/>
          <a:lstStyle/>
          <a:p>
            <a:pPr algn="ctr"/>
            <a:r>
              <a:rPr lang="fr-BE" sz="7200" dirty="0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6"/>
          <p:cNvSpPr txBox="1">
            <a:spLocks noGrp="1"/>
          </p:cNvSpPr>
          <p:nvPr>
            <p:ph type="title"/>
          </p:nvPr>
        </p:nvSpPr>
        <p:spPr>
          <a:xfrm>
            <a:off x="917814" y="581097"/>
            <a:ext cx="3351600" cy="42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V1</a:t>
            </a:r>
            <a:endParaRPr dirty="0"/>
          </a:p>
        </p:txBody>
      </p:sp>
      <p:sp>
        <p:nvSpPr>
          <p:cNvPr id="1631" name="Google Shape;1631;p46"/>
          <p:cNvSpPr txBox="1">
            <a:spLocks noGrp="1"/>
          </p:cNvSpPr>
          <p:nvPr>
            <p:ph type="subTitle" idx="1"/>
          </p:nvPr>
        </p:nvSpPr>
        <p:spPr>
          <a:xfrm>
            <a:off x="4706812" y="2558264"/>
            <a:ext cx="3519373" cy="25852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Amélioration de l’affichage des scores.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Interface plus intuitive.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Affichage temporaire des combinaisons. 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632" name="Google Shape;1632;p46"/>
          <p:cNvSpPr txBox="1">
            <a:spLocks noGrp="1"/>
          </p:cNvSpPr>
          <p:nvPr>
            <p:ph type="subTitle" idx="2"/>
          </p:nvPr>
        </p:nvSpPr>
        <p:spPr>
          <a:xfrm>
            <a:off x="4874586" y="2128664"/>
            <a:ext cx="3351600" cy="42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V2</a:t>
            </a:r>
            <a:endParaRPr dirty="0"/>
          </a:p>
        </p:txBody>
      </p:sp>
      <p:sp>
        <p:nvSpPr>
          <p:cNvPr id="1633" name="Google Shape;1633;p46"/>
          <p:cNvSpPr txBox="1">
            <a:spLocks noGrp="1"/>
          </p:cNvSpPr>
          <p:nvPr>
            <p:ph type="subTitle" idx="3"/>
          </p:nvPr>
        </p:nvSpPr>
        <p:spPr>
          <a:xfrm>
            <a:off x="917814" y="1010697"/>
            <a:ext cx="3789000" cy="292688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Développer ses compétences.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Ajout de la base du jeu.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Gestion des scores.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Gestion de l’aléatoire.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BE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- Implémentation de plusieurs joueurs.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8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3"/>
          <p:cNvSpPr txBox="1">
            <a:spLocks noGrp="1"/>
          </p:cNvSpPr>
          <p:nvPr>
            <p:ph type="subTitle" idx="5"/>
          </p:nvPr>
        </p:nvSpPr>
        <p:spPr>
          <a:xfrm>
            <a:off x="1589139" y="3850586"/>
            <a:ext cx="2541000" cy="81135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10000"/>
                  </a:schemeClr>
                </a:solidFill>
              </a:rPr>
              <a:t>Fierté d’avoir respecté les delais et de le présenter.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498" name="Google Shape;1498;p43"/>
          <p:cNvSpPr txBox="1">
            <a:spLocks noGrp="1"/>
          </p:cNvSpPr>
          <p:nvPr>
            <p:ph type="subTitle" idx="6"/>
          </p:nvPr>
        </p:nvSpPr>
        <p:spPr>
          <a:xfrm>
            <a:off x="1589138" y="3512612"/>
            <a:ext cx="3107554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Sentiments positifs</a:t>
            </a:r>
            <a:endParaRPr dirty="0"/>
          </a:p>
        </p:txBody>
      </p:sp>
      <p:sp>
        <p:nvSpPr>
          <p:cNvPr id="1499" name="Google Shape;1499;p43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Finalité</a:t>
            </a:r>
            <a:endParaRPr dirty="0"/>
          </a:p>
        </p:txBody>
      </p:sp>
      <p:sp>
        <p:nvSpPr>
          <p:cNvPr id="1500" name="Google Shape;1500;p43"/>
          <p:cNvSpPr txBox="1">
            <a:spLocks noGrp="1"/>
          </p:cNvSpPr>
          <p:nvPr>
            <p:ph type="subTitle" idx="1"/>
          </p:nvPr>
        </p:nvSpPr>
        <p:spPr>
          <a:xfrm>
            <a:off x="1589138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chemeClr val="tx1">
                    <a:lumMod val="10000"/>
                  </a:schemeClr>
                </a:solidFill>
              </a:rPr>
              <a:t>Analyse de mon code à la fin du projet.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01" name="Google Shape;1501;p43"/>
          <p:cNvSpPr txBox="1">
            <a:spLocks noGrp="1"/>
          </p:cNvSpPr>
          <p:nvPr>
            <p:ph type="subTitle" idx="2"/>
          </p:nvPr>
        </p:nvSpPr>
        <p:spPr>
          <a:xfrm>
            <a:off x="1589138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Esprit analytique </a:t>
            </a:r>
            <a:endParaRPr dirty="0"/>
          </a:p>
        </p:txBody>
      </p:sp>
      <p:grpSp>
        <p:nvGrpSpPr>
          <p:cNvPr id="1502" name="Google Shape;1502;p43"/>
          <p:cNvGrpSpPr/>
          <p:nvPr/>
        </p:nvGrpSpPr>
        <p:grpSpPr>
          <a:xfrm>
            <a:off x="2335050" y="1069304"/>
            <a:ext cx="4473900" cy="192184"/>
            <a:chOff x="2363547" y="1069304"/>
            <a:chExt cx="4473900" cy="192184"/>
          </a:xfrm>
        </p:grpSpPr>
        <p:grpSp>
          <p:nvGrpSpPr>
            <p:cNvPr id="1503" name="Google Shape;1503;p43"/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504" name="Google Shape;1504;p43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5" name="Google Shape;1505;p43"/>
              <p:cNvCxnSpPr>
                <a:stCxn id="1506" idx="6"/>
                <a:endCxn id="1507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7" name="Google Shape;1507;p43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6" name="Google Shape;1506;p43"/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43"/>
          <p:cNvSpPr txBox="1">
            <a:spLocks noGrp="1"/>
          </p:cNvSpPr>
          <p:nvPr>
            <p:ph type="subTitle" idx="3"/>
          </p:nvPr>
        </p:nvSpPr>
        <p:spPr>
          <a:xfrm>
            <a:off x="5013863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10000"/>
                  </a:schemeClr>
                </a:solidFill>
              </a:rPr>
              <a:t>Création et application de mes connaissances.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26" name="Google Shape;1526;p43"/>
          <p:cNvSpPr txBox="1">
            <a:spLocks noGrp="1"/>
          </p:cNvSpPr>
          <p:nvPr>
            <p:ph type="subTitle" idx="4"/>
          </p:nvPr>
        </p:nvSpPr>
        <p:spPr>
          <a:xfrm>
            <a:off x="5013863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Pratique</a:t>
            </a:r>
            <a:endParaRPr dirty="0"/>
          </a:p>
        </p:txBody>
      </p:sp>
      <p:grpSp>
        <p:nvGrpSpPr>
          <p:cNvPr id="1529" name="Google Shape;1529;p43"/>
          <p:cNvGrpSpPr/>
          <p:nvPr/>
        </p:nvGrpSpPr>
        <p:grpSpPr>
          <a:xfrm>
            <a:off x="7219944" y="-221507"/>
            <a:ext cx="1019565" cy="1290805"/>
            <a:chOff x="-4017975" y="-49702"/>
            <a:chExt cx="1162825" cy="1472177"/>
          </a:xfrm>
        </p:grpSpPr>
        <p:sp>
          <p:nvSpPr>
            <p:cNvPr id="1530" name="Google Shape;1530;p4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427;p62">
            <a:extLst>
              <a:ext uri="{FF2B5EF4-FFF2-40B4-BE49-F238E27FC236}">
                <a16:creationId xmlns:a16="http://schemas.microsoft.com/office/drawing/2014/main" id="{F19E6840-DB4F-B12B-D00A-0DFAC4ABDEDE}"/>
              </a:ext>
            </a:extLst>
          </p:cNvPr>
          <p:cNvGrpSpPr/>
          <p:nvPr/>
        </p:nvGrpSpPr>
        <p:grpSpPr>
          <a:xfrm>
            <a:off x="1703909" y="1595045"/>
            <a:ext cx="360356" cy="343462"/>
            <a:chOff x="6870193" y="2295620"/>
            <a:chExt cx="360356" cy="343462"/>
          </a:xfrm>
        </p:grpSpPr>
        <p:sp>
          <p:nvSpPr>
            <p:cNvPr id="24" name="Google Shape;9428;p62">
              <a:extLst>
                <a:ext uri="{FF2B5EF4-FFF2-40B4-BE49-F238E27FC236}">
                  <a16:creationId xmlns:a16="http://schemas.microsoft.com/office/drawing/2014/main" id="{1395B243-8FB0-F1EB-C83C-10741DA31066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29;p62">
              <a:extLst>
                <a:ext uri="{FF2B5EF4-FFF2-40B4-BE49-F238E27FC236}">
                  <a16:creationId xmlns:a16="http://schemas.microsoft.com/office/drawing/2014/main" id="{E855ED2E-0E5C-CF63-1F2E-C835BEF67557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427;p62">
            <a:extLst>
              <a:ext uri="{FF2B5EF4-FFF2-40B4-BE49-F238E27FC236}">
                <a16:creationId xmlns:a16="http://schemas.microsoft.com/office/drawing/2014/main" id="{2CB2C805-5783-F705-1592-A94085645C40}"/>
              </a:ext>
            </a:extLst>
          </p:cNvPr>
          <p:cNvGrpSpPr/>
          <p:nvPr/>
        </p:nvGrpSpPr>
        <p:grpSpPr>
          <a:xfrm>
            <a:off x="5139837" y="1597969"/>
            <a:ext cx="360356" cy="343462"/>
            <a:chOff x="6870193" y="2295620"/>
            <a:chExt cx="360356" cy="343462"/>
          </a:xfrm>
        </p:grpSpPr>
        <p:sp>
          <p:nvSpPr>
            <p:cNvPr id="27" name="Google Shape;9428;p62">
              <a:extLst>
                <a:ext uri="{FF2B5EF4-FFF2-40B4-BE49-F238E27FC236}">
                  <a16:creationId xmlns:a16="http://schemas.microsoft.com/office/drawing/2014/main" id="{557229DE-FE3A-EFC9-089B-9E308145C80F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29;p62">
              <a:extLst>
                <a:ext uri="{FF2B5EF4-FFF2-40B4-BE49-F238E27FC236}">
                  <a16:creationId xmlns:a16="http://schemas.microsoft.com/office/drawing/2014/main" id="{7EEE82F6-C821-EE73-6A36-0DB984D10EB2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427;p62">
            <a:extLst>
              <a:ext uri="{FF2B5EF4-FFF2-40B4-BE49-F238E27FC236}">
                <a16:creationId xmlns:a16="http://schemas.microsoft.com/office/drawing/2014/main" id="{6545A9D5-7CA6-CF7F-7CDB-5CD15079C104}"/>
              </a:ext>
            </a:extLst>
          </p:cNvPr>
          <p:cNvGrpSpPr/>
          <p:nvPr/>
        </p:nvGrpSpPr>
        <p:grpSpPr>
          <a:xfrm>
            <a:off x="1703910" y="3099311"/>
            <a:ext cx="360356" cy="343462"/>
            <a:chOff x="6870193" y="2295620"/>
            <a:chExt cx="360356" cy="343462"/>
          </a:xfrm>
        </p:grpSpPr>
        <p:sp>
          <p:nvSpPr>
            <p:cNvPr id="30" name="Google Shape;9428;p62">
              <a:extLst>
                <a:ext uri="{FF2B5EF4-FFF2-40B4-BE49-F238E27FC236}">
                  <a16:creationId xmlns:a16="http://schemas.microsoft.com/office/drawing/2014/main" id="{BE3C7A9E-54FB-1639-5BBA-07C7E6E2013D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29;p62">
              <a:extLst>
                <a:ext uri="{FF2B5EF4-FFF2-40B4-BE49-F238E27FC236}">
                  <a16:creationId xmlns:a16="http://schemas.microsoft.com/office/drawing/2014/main" id="{0113858C-DC3F-14F1-A2C9-ED5294A97D6F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335</Words>
  <Application>Microsoft Office PowerPoint</Application>
  <PresentationFormat>Affichage à l'écran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Proxima Nova</vt:lpstr>
      <vt:lpstr>Montserrat</vt:lpstr>
      <vt:lpstr>Montserrat Medium</vt:lpstr>
      <vt:lpstr>Arial</vt:lpstr>
      <vt:lpstr>IT Department Meeting by Slidesgo</vt:lpstr>
      <vt:lpstr>Slidesgo Final Pages</vt:lpstr>
      <vt:lpstr>Yathzee C#  PRÉSENTATION</vt:lpstr>
      <vt:lpstr>Table des matières</vt:lpstr>
      <vt:lpstr>Outils utilisés</vt:lpstr>
      <vt:lpstr>À PROPOS DU PROJET</vt:lpstr>
      <vt:lpstr>SoftSkills</vt:lpstr>
      <vt:lpstr>HardSkills</vt:lpstr>
      <vt:lpstr>DEMO</vt:lpstr>
      <vt:lpstr>V1</vt:lpstr>
      <vt:lpstr>Finalité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Yathzee C#  PRÉSENTATION</dc:title>
  <dc:creator>Dylan Radelet</dc:creator>
  <cp:lastModifiedBy>Dylan Radelet</cp:lastModifiedBy>
  <cp:revision>2</cp:revision>
  <dcterms:modified xsi:type="dcterms:W3CDTF">2024-05-26T12:44:39Z</dcterms:modified>
</cp:coreProperties>
</file>