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8" r:id="rId4"/>
    <p:sldId id="263" r:id="rId5"/>
    <p:sldId id="261" r:id="rId6"/>
    <p:sldId id="265" r:id="rId7"/>
    <p:sldId id="257" r:id="rId8"/>
    <p:sldId id="262" r:id="rId9"/>
    <p:sldId id="258" r:id="rId10"/>
    <p:sldId id="266" r:id="rId11"/>
    <p:sldId id="279" r:id="rId12"/>
    <p:sldId id="276" r:id="rId13"/>
    <p:sldId id="260" r:id="rId14"/>
    <p:sldId id="259" r:id="rId15"/>
    <p:sldId id="274" r:id="rId16"/>
    <p:sldId id="267" r:id="rId17"/>
    <p:sldId id="275" r:id="rId18"/>
    <p:sldId id="268" r:id="rId19"/>
    <p:sldId id="280" r:id="rId20"/>
    <p:sldId id="271" r:id="rId21"/>
    <p:sldId id="270" r:id="rId22"/>
    <p:sldId id="26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4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5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0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6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9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2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1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A5658F-4832-4A39-8ABB-93298547FFF6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111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5C31-FCCC-4D5E-9FBE-8107A5AB2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3 -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20717-873C-4902-AE61-6EC7C34B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7235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Zonaira Hussain</a:t>
            </a:r>
          </a:p>
          <a:p>
            <a:r>
              <a:rPr lang="en-GB" dirty="0"/>
              <a:t>Dylan Ritchings</a:t>
            </a:r>
          </a:p>
          <a:p>
            <a:r>
              <a:rPr lang="en-GB" dirty="0"/>
              <a:t>Luke Foster</a:t>
            </a:r>
          </a:p>
          <a:p>
            <a:r>
              <a:rPr lang="en-GB" dirty="0"/>
              <a:t>Thomas Glynn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8CD8-4C8A-4FB3-B95C-AB9D5D36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Priorities for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61F0-D7BA-4542-83C0-7DA923A1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Functionality</a:t>
            </a:r>
          </a:p>
          <a:p>
            <a:r>
              <a:rPr lang="en-GB"/>
              <a:t>Design simplicity</a:t>
            </a:r>
          </a:p>
          <a:p>
            <a:r>
              <a:rPr lang="en-GB"/>
              <a:t>Intuitive operation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8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0060-A31F-4EAB-A7BB-A8494044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Design Evolution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2557F-85A5-4187-9603-AD2261B7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721199"/>
            <a:ext cx="3835400" cy="301580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7CED428-FFE8-4851-81C2-824B1BCA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764605"/>
            <a:ext cx="6277349" cy="301312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7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B294-F98B-4707-B3A3-B8EC0901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Our Landing Page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2211195-2520-4B1F-BF18-83699033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In keeping with QA’s Colour scheme</a:t>
            </a:r>
          </a:p>
          <a:p>
            <a:r>
              <a:rPr lang="en-US" sz="1600" dirty="0"/>
              <a:t>Simple and intuitive design</a:t>
            </a:r>
          </a:p>
          <a:p>
            <a:r>
              <a:rPr lang="en-US" sz="1600" dirty="0"/>
              <a:t>Clearly showing which tickets are queued and which are completed.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050" name="Picture 2" descr="Entry Page">
            <a:extLst>
              <a:ext uri="{FF2B5EF4-FFF2-40B4-BE49-F238E27FC236}">
                <a16:creationId xmlns:a16="http://schemas.microsoft.com/office/drawing/2014/main" id="{A90C1DB1-40E2-4708-939B-66B365D8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607672"/>
            <a:ext cx="6277349" cy="3326994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0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E2F8-4DBD-448C-ACA1-9C52A532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D33A-02A2-4134-8F19-51A0C15C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“A JavaScript Testing Framework with a focus on simplicity” – QA Community</a:t>
            </a:r>
          </a:p>
          <a:p>
            <a:r>
              <a:rPr lang="en-GB" dirty="0"/>
              <a:t>Minimal Configuration</a:t>
            </a:r>
          </a:p>
          <a:p>
            <a:r>
              <a:rPr lang="en-GB" dirty="0"/>
              <a:t>Snapshots</a:t>
            </a:r>
          </a:p>
          <a:p>
            <a:r>
              <a:rPr lang="en-GB" dirty="0"/>
              <a:t>Isolated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Coverage</a:t>
            </a:r>
          </a:p>
          <a:p>
            <a:r>
              <a:rPr lang="en-GB" dirty="0"/>
              <a:t>Easy Mocking</a:t>
            </a:r>
          </a:p>
        </p:txBody>
      </p:sp>
    </p:spTree>
    <p:extLst>
      <p:ext uri="{BB962C8B-B14F-4D97-AF65-F5344CB8AC3E}">
        <p14:creationId xmlns:p14="http://schemas.microsoft.com/office/powerpoint/2010/main" val="419439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CF70-D057-4824-AD4F-8124711E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Micro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BE07-437D-45AD-8C13-DB26006E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Breaking a traditionally monolithic style spring boot program into separate modules</a:t>
            </a:r>
          </a:p>
          <a:p>
            <a:r>
              <a:rPr lang="en-GB" dirty="0"/>
              <a:t>Advantages in large-scale architecture including:</a:t>
            </a:r>
          </a:p>
          <a:p>
            <a:pPr lvl="1"/>
            <a:r>
              <a:rPr lang="en-GB" dirty="0"/>
              <a:t> scalability</a:t>
            </a:r>
          </a:p>
          <a:p>
            <a:pPr lvl="1"/>
            <a:r>
              <a:rPr lang="en-GB" dirty="0"/>
              <a:t>fault isolation and resilience</a:t>
            </a:r>
          </a:p>
          <a:p>
            <a:pPr lvl="1"/>
            <a:r>
              <a:rPr lang="en-GB" dirty="0"/>
              <a:t>Programming language flexibility</a:t>
            </a:r>
          </a:p>
          <a:p>
            <a:pPr lvl="1"/>
            <a:r>
              <a:rPr lang="en-GB" dirty="0"/>
              <a:t>Improved data security </a:t>
            </a:r>
          </a:p>
          <a:p>
            <a:r>
              <a:rPr lang="en-GB" dirty="0"/>
              <a:t>When updating one feature you only need to redeploy one service rather than the whole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1761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6F258-C6E3-4B1A-BF8C-43DF25CC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GB" sz="3200">
                <a:solidFill>
                  <a:srgbClr val="FFFFFF"/>
                </a:solidFill>
              </a:rPr>
              <a:t>Microservice Structure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A258C3-A6A8-4C71-81EB-83C530ED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1323287"/>
            <a:ext cx="6612856" cy="385198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7570C052-80D9-403D-9A03-0FFD5579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 separate service for each available fetch request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Full CRUD utilization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Eureka directs the fetch requests and load balances services</a:t>
            </a:r>
          </a:p>
        </p:txBody>
      </p:sp>
    </p:spTree>
    <p:extLst>
      <p:ext uri="{BB962C8B-B14F-4D97-AF65-F5344CB8AC3E}">
        <p14:creationId xmlns:p14="http://schemas.microsoft.com/office/powerpoint/2010/main" val="967239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70A0-4E0C-4D8F-8F7F-930295D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Priorities for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951-B75A-483F-9644-D3C92B209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Utilising Microservices </a:t>
            </a:r>
          </a:p>
          <a:p>
            <a:r>
              <a:rPr lang="en-GB" dirty="0"/>
              <a:t>Seamless CRUD functionality </a:t>
            </a:r>
          </a:p>
          <a:p>
            <a:r>
              <a:rPr lang="en-GB" dirty="0"/>
              <a:t>High test coverage</a:t>
            </a:r>
          </a:p>
        </p:txBody>
      </p:sp>
    </p:spTree>
    <p:extLst>
      <p:ext uri="{BB962C8B-B14F-4D97-AF65-F5344CB8AC3E}">
        <p14:creationId xmlns:p14="http://schemas.microsoft.com/office/powerpoint/2010/main" val="100946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DF1C6-E587-4D64-8D4C-12F309B6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GB" sz="3200">
                <a:solidFill>
                  <a:srgbClr val="FFFFFF"/>
                </a:solidFill>
              </a:rPr>
              <a:t>Spring Boot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E1436-8D68-43D5-8CCD-F307932B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2" y="457201"/>
            <a:ext cx="4351794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6A126A-BF64-4DFF-A18C-1372CE52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High Test coverage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Each service needed to test every component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13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27B9-E8A1-4EC6-8CCC-F39664D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Dev-ops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64D-E9B6-46BE-8037-1C380070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  <a:p>
            <a:r>
              <a:rPr lang="en-GB" dirty="0"/>
              <a:t>Ansible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NGINX</a:t>
            </a:r>
          </a:p>
          <a:p>
            <a:r>
              <a:rPr lang="en-GB" dirty="0"/>
              <a:t>Jenkins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5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8EF3212-ED73-4F03-A620-B59A87847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3D91AD-B35A-43A5-9C38-E3AF384B97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25373"/>
            <a:ext cx="5130798" cy="42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423A2D4-444F-4CB8-B3BF-3708793A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2428875"/>
            <a:ext cx="5130798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BFB6-6B14-466F-BA5D-A541B8B9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In the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D714-7819-4703-B6AD-EC63793D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Unfortunately we were unable to fully deploy the pipeline </a:t>
            </a:r>
          </a:p>
          <a:p>
            <a:r>
              <a:rPr lang="en-GB" dirty="0"/>
              <a:t>All pods are running successfully </a:t>
            </a:r>
          </a:p>
          <a:p>
            <a:r>
              <a:rPr lang="en-GB" dirty="0"/>
              <a:t>Difficulties arose when attempting to communicate between said pods. </a:t>
            </a:r>
          </a:p>
        </p:txBody>
      </p:sp>
    </p:spTree>
    <p:extLst>
      <p:ext uri="{BB962C8B-B14F-4D97-AF65-F5344CB8AC3E}">
        <p14:creationId xmlns:p14="http://schemas.microsoft.com/office/powerpoint/2010/main" val="83543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61E0E430-AA9D-4730-B4EC-424F9E1CC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8" b="2171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0E0EB-82A9-4ABB-924A-5582F2E9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225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5E71-6BAA-4EB9-B09F-B405EFB1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36DD-ADCA-46E2-9E71-6C8F78E9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Separate pipelines is best practice when dealing with Microservices.</a:t>
            </a:r>
          </a:p>
          <a:p>
            <a:r>
              <a:rPr lang="en-GB" dirty="0"/>
              <a:t>Docker hub has a limit on the amount of pulls you can make.</a:t>
            </a:r>
          </a:p>
          <a:p>
            <a:r>
              <a:rPr lang="en-GB" dirty="0"/>
              <a:t>Microservice application are generally more complex than monolithic to deploy in the cloud. </a:t>
            </a:r>
          </a:p>
          <a:p>
            <a:r>
              <a:rPr lang="en-GB" dirty="0"/>
              <a:t>Optimising the amount of re-renders (Very easy to get “Too many re-renders” error).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6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BBB6-C6AA-4014-8549-58BD81B1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improve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E154-13E6-4C48-A612-E260E3A1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Ticket gateway is single point of failure, fix: apply round robin load balancing.</a:t>
            </a:r>
          </a:p>
          <a:p>
            <a:r>
              <a:rPr lang="en-GB" dirty="0"/>
              <a:t>For small scale applications, Monolithic style is more efficient and easier to deploy.</a:t>
            </a:r>
          </a:p>
          <a:p>
            <a:r>
              <a:rPr lang="en-GB" dirty="0"/>
              <a:t>For larger applications microservices should be broken into sensible API’s in the planning stage(this project CRUD shouldn’t have been four microservices).</a:t>
            </a:r>
          </a:p>
        </p:txBody>
      </p:sp>
    </p:spTree>
    <p:extLst>
      <p:ext uri="{BB962C8B-B14F-4D97-AF65-F5344CB8AC3E}">
        <p14:creationId xmlns:p14="http://schemas.microsoft.com/office/powerpoint/2010/main" val="334141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578ABDE8-27E4-49E3-BB75-B9EE95192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0" b="32216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254E3-131F-45E7-8075-5B5A2EF4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6A0D-484F-4659-8E66-6B038417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Any questions for the team?</a:t>
            </a:r>
          </a:p>
        </p:txBody>
      </p:sp>
    </p:spTree>
    <p:extLst>
      <p:ext uri="{BB962C8B-B14F-4D97-AF65-F5344CB8AC3E}">
        <p14:creationId xmlns:p14="http://schemas.microsoft.com/office/powerpoint/2010/main" val="20771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E5D8-568F-446D-9662-95404296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Dev-ops Issue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CFF167B-E923-43FA-BC25-2C1886D3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Issues arose when we found out</a:t>
            </a:r>
            <a:r>
              <a:rPr lang="en-GB" sz="1600" dirty="0"/>
              <a:t>Docker hub has a limit on the amount of pulls you can make (ImagePullBackOff)</a:t>
            </a:r>
          </a:p>
          <a:p>
            <a:r>
              <a:rPr lang="en-US" sz="1600" dirty="0"/>
              <a:t> Docker hub refreshes its limit every 6 hours</a:t>
            </a:r>
          </a:p>
          <a:p>
            <a:r>
              <a:rPr lang="en-US" sz="1600" dirty="0"/>
              <a:t>Even paying for Pro did not remove this issue</a:t>
            </a:r>
          </a:p>
          <a:p>
            <a:r>
              <a:rPr lang="en-US" sz="1600" dirty="0"/>
              <a:t>At the stage of pointing the nodes together but was unable to solve.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8E4865-8F78-463F-B654-44754406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5515" y="2413000"/>
            <a:ext cx="5970020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6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C5D-3F15-4A18-A08A-84730A6F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18BC-7D68-4015-BDEC-B4D65A39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 Master and Dev-Ops Manager: Zonaira</a:t>
            </a:r>
          </a:p>
          <a:p>
            <a:r>
              <a:rPr lang="en-GB" dirty="0"/>
              <a:t>Front-end Manager: Luke</a:t>
            </a:r>
          </a:p>
          <a:p>
            <a:r>
              <a:rPr lang="en-GB" dirty="0"/>
              <a:t>Back-end Manager: Dylan</a:t>
            </a:r>
          </a:p>
          <a:p>
            <a:r>
              <a:rPr lang="en-GB" dirty="0"/>
              <a:t>Front-end assistant, and Documentation: Thomas</a:t>
            </a:r>
          </a:p>
          <a:p>
            <a:r>
              <a:rPr lang="en-GB" dirty="0"/>
              <a:t>These were roles given but due to the nature of the project and size of the team we all helped each other out and got involved in each part.</a:t>
            </a:r>
          </a:p>
        </p:txBody>
      </p:sp>
    </p:spTree>
    <p:extLst>
      <p:ext uri="{BB962C8B-B14F-4D97-AF65-F5344CB8AC3E}">
        <p14:creationId xmlns:p14="http://schemas.microsoft.com/office/powerpoint/2010/main" val="17359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1B2F-5EFC-478E-A3C8-ACC676DE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9BD-2E62-4F4A-8FDD-AF114BCB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was a Group Project to fully develop an application and deploy it.</a:t>
            </a:r>
          </a:p>
          <a:p>
            <a:r>
              <a:rPr lang="en-GB" dirty="0"/>
              <a:t>We had 2 weeks to create the program, pipeline and all accompanying documentation</a:t>
            </a:r>
          </a:p>
          <a:p>
            <a:r>
              <a:rPr lang="en-GB" dirty="0"/>
              <a:t>Development of a Spring Boot Help Queue with full CRUD functionality for practical use as a training aid in the Academy.</a:t>
            </a:r>
          </a:p>
          <a:p>
            <a:r>
              <a:rPr lang="en-GB" dirty="0"/>
              <a:t>Expected to implement Basic Functionality and at least two additional features.</a:t>
            </a:r>
          </a:p>
          <a:p>
            <a:r>
              <a:rPr lang="en-GB" dirty="0"/>
              <a:t>We Decided on incorporating: Solutions, Urgency, and Filtering.</a:t>
            </a:r>
          </a:p>
        </p:txBody>
      </p:sp>
    </p:spTree>
    <p:extLst>
      <p:ext uri="{BB962C8B-B14F-4D97-AF65-F5344CB8AC3E}">
        <p14:creationId xmlns:p14="http://schemas.microsoft.com/office/powerpoint/2010/main" val="238581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E132-CDC6-4084-85EB-CD52888B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Jira Board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88128D7-ECE8-4DAA-B4B5-8E44310E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In progress sprint</a:t>
            </a:r>
          </a:p>
          <a:p>
            <a:r>
              <a:rPr lang="en-US" sz="1600" dirty="0"/>
              <a:t>With stories from separate epics</a:t>
            </a:r>
          </a:p>
          <a:p>
            <a:r>
              <a:rPr lang="en-US" sz="1600" dirty="0"/>
              <a:t>Link to Jira board within ReadMe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E948F-8484-489E-B83A-DF117E4C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505664"/>
            <a:ext cx="6277349" cy="353100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CBE7-3AB2-424D-A798-7BADE629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tools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08F-CB1F-4F79-A760-86DF2569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Spring Micro services</a:t>
            </a:r>
          </a:p>
          <a:p>
            <a:r>
              <a:rPr lang="en-GB"/>
              <a:t>Jest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95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E61C-4865-4624-9295-DB8EF7E9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Incorporation of new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8E2C-F2D2-455F-BF61-D8F29BC2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React and Jest for the front-end</a:t>
            </a:r>
          </a:p>
          <a:p>
            <a:r>
              <a:rPr lang="en-GB" dirty="0"/>
              <a:t>Spring Boot microservices for the back-end</a:t>
            </a:r>
          </a:p>
        </p:txBody>
      </p:sp>
    </p:spTree>
    <p:extLst>
      <p:ext uri="{BB962C8B-B14F-4D97-AF65-F5344CB8AC3E}">
        <p14:creationId xmlns:p14="http://schemas.microsoft.com/office/powerpoint/2010/main" val="83597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DBF8-1844-4810-B2F9-F8F438B1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44CF-3475-4260-B5D6-D7F318F1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GB" sz="1600"/>
              <a:t>Open-source</a:t>
            </a:r>
          </a:p>
          <a:p>
            <a:r>
              <a:rPr lang="en-GB" sz="1600"/>
              <a:t>Created and maintained by Facebook </a:t>
            </a:r>
          </a:p>
          <a:p>
            <a:r>
              <a:rPr lang="en-GB" sz="1600"/>
              <a:t>Painless delivery of interactive UIs</a:t>
            </a:r>
          </a:p>
          <a:p>
            <a:r>
              <a:rPr lang="en-GB" sz="1600"/>
              <a:t>Localised rendering of components </a:t>
            </a:r>
          </a:p>
          <a:p>
            <a:r>
              <a:rPr lang="en-GB" sz="1600"/>
              <a:t>Render on the server using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09DD6-AD22-4218-A746-2BEEEFB6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64" y="2413000"/>
            <a:ext cx="497232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1981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1523</TotalTime>
  <Words>582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2</vt:lpstr>
      <vt:lpstr>Quotable</vt:lpstr>
      <vt:lpstr>Group 3 - Final Project </vt:lpstr>
      <vt:lpstr>Issues In the production</vt:lpstr>
      <vt:lpstr>Dev-ops Issue</vt:lpstr>
      <vt:lpstr>Management of the project</vt:lpstr>
      <vt:lpstr>The Brief</vt:lpstr>
      <vt:lpstr>Jira Board</vt:lpstr>
      <vt:lpstr>New tools Learned</vt:lpstr>
      <vt:lpstr>Incorporation of new tools</vt:lpstr>
      <vt:lpstr>React</vt:lpstr>
      <vt:lpstr>Priorities for the Front-end</vt:lpstr>
      <vt:lpstr>Design Evolution </vt:lpstr>
      <vt:lpstr>Our Landing Page</vt:lpstr>
      <vt:lpstr>Jest</vt:lpstr>
      <vt:lpstr>Spring Micro Services</vt:lpstr>
      <vt:lpstr>Microservice Structure</vt:lpstr>
      <vt:lpstr>Priorities for Back-End</vt:lpstr>
      <vt:lpstr>Spring Boot testing</vt:lpstr>
      <vt:lpstr>Dev-ops Breakdown</vt:lpstr>
      <vt:lpstr>PowerPoint Presentation</vt:lpstr>
      <vt:lpstr>Demo</vt:lpstr>
      <vt:lpstr>What we learnt</vt:lpstr>
      <vt:lpstr>How to improve next time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Thomas Glynn</dc:creator>
  <cp:lastModifiedBy>Thomas Glynn</cp:lastModifiedBy>
  <cp:revision>34</cp:revision>
  <dcterms:created xsi:type="dcterms:W3CDTF">2021-04-28T15:01:03Z</dcterms:created>
  <dcterms:modified xsi:type="dcterms:W3CDTF">2021-05-07T11:57:09Z</dcterms:modified>
</cp:coreProperties>
</file>