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74" r:id="rId14"/>
    <p:sldId id="275" r:id="rId15"/>
    <p:sldId id="268" r:id="rId16"/>
    <p:sldId id="270" r:id="rId17"/>
    <p:sldId id="26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4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5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0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5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4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A5658F-4832-4A39-8ABB-93298547FFF6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84FF93-15A9-4A78-B346-C4A50A432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111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5C31-FCCC-4D5E-9FBE-8107A5AB2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3 -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20717-873C-4902-AE61-6EC7C34B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7235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132-CDC6-4084-85EB-CD52888B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Jira Board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88128D7-ECE8-4DAA-B4B5-8E44310E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 progress sprint</a:t>
            </a:r>
          </a:p>
          <a:p>
            <a:r>
              <a:rPr lang="en-US" sz="1600" dirty="0"/>
              <a:t>With stories from separate epics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E948F-8484-489E-B83A-DF117E4C8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05664"/>
            <a:ext cx="6277349" cy="353100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9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8CD8-4C8A-4FB3-B95C-AB9D5D36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for the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61F0-D7BA-4542-83C0-7DA923A1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  <a:p>
            <a:r>
              <a:rPr lang="en-GB" dirty="0"/>
              <a:t>Design simplicity</a:t>
            </a:r>
          </a:p>
          <a:p>
            <a:r>
              <a:rPr lang="en-GB" dirty="0"/>
              <a:t>Intuitive operation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8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70A0-4E0C-4D8F-8F7F-930295D6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for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B951-B75A-483F-9644-D3C92B20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Utilising Microservices </a:t>
            </a:r>
          </a:p>
          <a:p>
            <a:r>
              <a:rPr lang="en-GB" dirty="0"/>
              <a:t>Seamless CRUD functionality </a:t>
            </a:r>
          </a:p>
          <a:p>
            <a:r>
              <a:rPr lang="en-GB" dirty="0"/>
              <a:t>High test coverage</a:t>
            </a:r>
          </a:p>
        </p:txBody>
      </p:sp>
    </p:spTree>
    <p:extLst>
      <p:ext uri="{BB962C8B-B14F-4D97-AF65-F5344CB8AC3E}">
        <p14:creationId xmlns:p14="http://schemas.microsoft.com/office/powerpoint/2010/main" val="100946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F258-C6E3-4B1A-BF8C-43DF25CC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GB" sz="3200">
                <a:solidFill>
                  <a:srgbClr val="FFFFFF"/>
                </a:solidFill>
              </a:rPr>
              <a:t>Microservice Structure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A258C3-A6A8-4C71-81EB-83C530ED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61" y="1323287"/>
            <a:ext cx="6612856" cy="385198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7570C052-80D9-403D-9A03-0FFD5579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 separate service for each available fetch request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Full CRUD utilization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Eureka directs the fetch requests and load balances services</a:t>
            </a:r>
          </a:p>
        </p:txBody>
      </p:sp>
    </p:spTree>
    <p:extLst>
      <p:ext uri="{BB962C8B-B14F-4D97-AF65-F5344CB8AC3E}">
        <p14:creationId xmlns:p14="http://schemas.microsoft.com/office/powerpoint/2010/main" val="967239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DF1C6-E587-4D64-8D4C-12F309B6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GB" sz="3200">
                <a:solidFill>
                  <a:srgbClr val="FFFFFF"/>
                </a:solidFill>
              </a:rPr>
              <a:t>Spring Boot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E1436-8D68-43D5-8CCD-F307932B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2" y="457201"/>
            <a:ext cx="4351794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6A126A-BF64-4DFF-A18C-1372CE52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High Test coverage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Each service needed to test every component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1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27B9-E8A1-4EC6-8CCC-F39664D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Priorities for Dev-ops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F64D-E9B6-46BE-8037-1C380070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Smooth deployment</a:t>
            </a:r>
          </a:p>
          <a:p>
            <a:r>
              <a:rPr lang="en-GB" dirty="0"/>
              <a:t>Test running</a:t>
            </a:r>
          </a:p>
          <a:p>
            <a:r>
              <a:rPr lang="en-GB" dirty="0"/>
              <a:t>Provisioning and allocation of resources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05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5E71-6BAA-4EB9-B09F-B405EFB1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36DD-ADCA-46E2-9E71-6C8F78E9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Microservices require separate pipelines.</a:t>
            </a:r>
          </a:p>
        </p:txBody>
      </p:sp>
    </p:spTree>
    <p:extLst>
      <p:ext uri="{BB962C8B-B14F-4D97-AF65-F5344CB8AC3E}">
        <p14:creationId xmlns:p14="http://schemas.microsoft.com/office/powerpoint/2010/main" val="145146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BBB6-C6AA-4014-8549-58BD81B1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improve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E154-13E6-4C48-A612-E260E3A1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Ticket gateway is single point of failure, fix: apply round robin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4141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61E0E430-AA9D-4730-B4EC-424F9E1CC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28" b="2171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0E0EB-82A9-4ABB-924A-5582F2E9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225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578ABDE8-27E4-49E3-BB75-B9EE95192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0" b="32216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54E3-131F-45E7-8075-5B5A2EF4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6A0D-484F-4659-8E66-6B038417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Any questions for the team?</a:t>
            </a:r>
          </a:p>
        </p:txBody>
      </p:sp>
    </p:spTree>
    <p:extLst>
      <p:ext uri="{BB962C8B-B14F-4D97-AF65-F5344CB8AC3E}">
        <p14:creationId xmlns:p14="http://schemas.microsoft.com/office/powerpoint/2010/main" val="20771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C5D-3F15-4A18-A08A-84730A6F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18BC-7D68-4015-BDEC-B4D65A39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 Master and Dev-Ops Manager: Zonaira</a:t>
            </a:r>
          </a:p>
          <a:p>
            <a:r>
              <a:rPr lang="en-GB" dirty="0"/>
              <a:t>Front-end Manager: Luke</a:t>
            </a:r>
          </a:p>
          <a:p>
            <a:r>
              <a:rPr lang="en-GB" dirty="0"/>
              <a:t>Back-end Manager: Dylan</a:t>
            </a:r>
          </a:p>
          <a:p>
            <a:r>
              <a:rPr lang="en-GB" dirty="0"/>
              <a:t>Front-end assistant, and Documentation: Thomas</a:t>
            </a:r>
          </a:p>
          <a:p>
            <a:r>
              <a:rPr lang="en-GB" dirty="0"/>
              <a:t>These were roles given but due to the nature of the project and size of the team we all helped each other out and got involved in each part.</a:t>
            </a:r>
          </a:p>
        </p:txBody>
      </p:sp>
    </p:spTree>
    <p:extLst>
      <p:ext uri="{BB962C8B-B14F-4D97-AF65-F5344CB8AC3E}">
        <p14:creationId xmlns:p14="http://schemas.microsoft.com/office/powerpoint/2010/main" val="173595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F457-4951-4B38-B132-FB44C285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552B-3665-4069-80A3-EA417F84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rolling update</a:t>
            </a:r>
          </a:p>
        </p:txBody>
      </p:sp>
    </p:spTree>
    <p:extLst>
      <p:ext uri="{BB962C8B-B14F-4D97-AF65-F5344CB8AC3E}">
        <p14:creationId xmlns:p14="http://schemas.microsoft.com/office/powerpoint/2010/main" val="158564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CBE7-3AB2-424D-A798-7BADE629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tools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08F-CB1F-4F79-A760-86DF2569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Spring Micro services</a:t>
            </a:r>
          </a:p>
          <a:p>
            <a:r>
              <a:rPr lang="en-GB"/>
              <a:t>Jest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95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DBF8-1844-4810-B2F9-F8F438B1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44CF-3475-4260-B5D6-D7F318F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</a:t>
            </a:r>
          </a:p>
          <a:p>
            <a:r>
              <a:rPr lang="en-GB" dirty="0"/>
              <a:t>Created and maintained by Facebook </a:t>
            </a:r>
          </a:p>
          <a:p>
            <a:r>
              <a:rPr lang="en-GB" dirty="0"/>
              <a:t>Painless delivery of interactive UIs</a:t>
            </a:r>
          </a:p>
          <a:p>
            <a:r>
              <a:rPr lang="en-GB" dirty="0"/>
              <a:t>Localised rendering of components </a:t>
            </a:r>
          </a:p>
          <a:p>
            <a:r>
              <a:rPr lang="en-GB" dirty="0"/>
              <a:t>Render on the server using Node</a:t>
            </a:r>
          </a:p>
        </p:txBody>
      </p:sp>
    </p:spTree>
    <p:extLst>
      <p:ext uri="{BB962C8B-B14F-4D97-AF65-F5344CB8AC3E}">
        <p14:creationId xmlns:p14="http://schemas.microsoft.com/office/powerpoint/2010/main" val="14198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CF70-D057-4824-AD4F-8124711E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Micro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BE07-437D-45AD-8C13-DB26006E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Breaking a traditionally monolithic style spring boot program into separate modules</a:t>
            </a:r>
          </a:p>
          <a:p>
            <a:r>
              <a:rPr lang="en-GB" dirty="0"/>
              <a:t>Advantages in large-scale architecture including:</a:t>
            </a:r>
          </a:p>
          <a:p>
            <a:pPr lvl="1"/>
            <a:r>
              <a:rPr lang="en-GB" dirty="0"/>
              <a:t> scalability</a:t>
            </a:r>
          </a:p>
          <a:p>
            <a:pPr lvl="1"/>
            <a:r>
              <a:rPr lang="en-GB" dirty="0"/>
              <a:t>fault isolation and resilience</a:t>
            </a:r>
          </a:p>
          <a:p>
            <a:pPr lvl="1"/>
            <a:r>
              <a:rPr lang="en-GB" dirty="0"/>
              <a:t>Programming language flexibility</a:t>
            </a:r>
          </a:p>
          <a:p>
            <a:pPr lvl="1"/>
            <a:r>
              <a:rPr lang="en-GB" dirty="0"/>
              <a:t>Improved data security </a:t>
            </a:r>
          </a:p>
          <a:p>
            <a:r>
              <a:rPr lang="en-GB" dirty="0"/>
              <a:t>When updating 1 feature you only need to redeploy 1 service rather than the whole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21761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E2F8-4DBD-448C-ACA1-9C52A532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D33A-02A2-4134-8F19-51A0C15C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“A JavaScript Testing Framework with a focus on simplicity” – QA Community</a:t>
            </a:r>
          </a:p>
          <a:p>
            <a:r>
              <a:rPr lang="en-GB" dirty="0"/>
              <a:t>Minimal Configuration</a:t>
            </a:r>
          </a:p>
          <a:p>
            <a:r>
              <a:rPr lang="en-GB" dirty="0"/>
              <a:t>Snapshots</a:t>
            </a:r>
          </a:p>
          <a:p>
            <a:r>
              <a:rPr lang="en-GB" dirty="0"/>
              <a:t>Isolated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Coverage</a:t>
            </a:r>
          </a:p>
          <a:p>
            <a:r>
              <a:rPr lang="en-GB" dirty="0"/>
              <a:t>Easy Mocking</a:t>
            </a:r>
          </a:p>
        </p:txBody>
      </p:sp>
    </p:spTree>
    <p:extLst>
      <p:ext uri="{BB962C8B-B14F-4D97-AF65-F5344CB8AC3E}">
        <p14:creationId xmlns:p14="http://schemas.microsoft.com/office/powerpoint/2010/main" val="419439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1B2F-5EFC-478E-A3C8-ACC676D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49BD-2E62-4F4A-8FDD-AF114BCB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was a Group Project to fully develop an application and deploy it.</a:t>
            </a:r>
          </a:p>
          <a:p>
            <a:r>
              <a:rPr lang="en-GB" dirty="0"/>
              <a:t>We had 2 weeks to create the program, pipeline and all accompanying documentation</a:t>
            </a:r>
          </a:p>
          <a:p>
            <a:r>
              <a:rPr lang="en-GB" dirty="0"/>
              <a:t>Development of a Spring Boot Help Queue with full CRUD functionality for practical use as a training aid in the Academy.</a:t>
            </a:r>
          </a:p>
          <a:p>
            <a:r>
              <a:rPr lang="en-GB" dirty="0"/>
              <a:t>Expected to implement Basic Functionality and at least two additional features.</a:t>
            </a:r>
          </a:p>
        </p:txBody>
      </p:sp>
    </p:spTree>
    <p:extLst>
      <p:ext uri="{BB962C8B-B14F-4D97-AF65-F5344CB8AC3E}">
        <p14:creationId xmlns:p14="http://schemas.microsoft.com/office/powerpoint/2010/main" val="23858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E61C-4865-4624-9295-DB8EF7E9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Incorporation of new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8E2C-F2D2-455F-BF61-D8F29BC2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React and Jest for the front-end</a:t>
            </a:r>
          </a:p>
          <a:p>
            <a:r>
              <a:rPr lang="en-GB" dirty="0"/>
              <a:t>Spring Boot microservices for the back-end</a:t>
            </a:r>
          </a:p>
        </p:txBody>
      </p:sp>
    </p:spTree>
    <p:extLst>
      <p:ext uri="{BB962C8B-B14F-4D97-AF65-F5344CB8AC3E}">
        <p14:creationId xmlns:p14="http://schemas.microsoft.com/office/powerpoint/2010/main" val="83597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1337</TotalTime>
  <Words>366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Group 3 - Final Project </vt:lpstr>
      <vt:lpstr>Management of the project</vt:lpstr>
      <vt:lpstr>Rolling Updates</vt:lpstr>
      <vt:lpstr>New tools Learned</vt:lpstr>
      <vt:lpstr>React</vt:lpstr>
      <vt:lpstr>Spring Micro Services</vt:lpstr>
      <vt:lpstr>Jest</vt:lpstr>
      <vt:lpstr>The Brief</vt:lpstr>
      <vt:lpstr>Incorporation of new tools</vt:lpstr>
      <vt:lpstr>Jira Board</vt:lpstr>
      <vt:lpstr>Priorities for the Front-end</vt:lpstr>
      <vt:lpstr>Priorities for Back-End</vt:lpstr>
      <vt:lpstr>Microservice Structure</vt:lpstr>
      <vt:lpstr>Spring Boot testing</vt:lpstr>
      <vt:lpstr>Priorities for Dev-ops</vt:lpstr>
      <vt:lpstr>What we learnt</vt:lpstr>
      <vt:lpstr>How to improve next time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</dc:title>
  <dc:creator>Thomas Glynn</dc:creator>
  <cp:lastModifiedBy>Thomas Glynn</cp:lastModifiedBy>
  <cp:revision>23</cp:revision>
  <dcterms:created xsi:type="dcterms:W3CDTF">2021-04-28T15:01:03Z</dcterms:created>
  <dcterms:modified xsi:type="dcterms:W3CDTF">2021-05-06T21:36:00Z</dcterms:modified>
</cp:coreProperties>
</file>