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9adaf4ff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9adaf4ff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9adaf4ff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9adaf4ff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9adaf4ff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9adaf4ff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adaf4ff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9adaf4ff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9adaf4ff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9adaf4ff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9adaf4ff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9adaf4ff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adaf4ff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9adaf4ff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adaf4ff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adaf4ff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b49ade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b49ade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9b49ade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9b49ade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9b49ade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9b49ade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9b49ade1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9b49ade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b49ade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b49ade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b49ade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b49ade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b49ade1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b49ade1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9adaf4ff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9adaf4ff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Recognition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Shadduck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Extraction: Cepstrum Coefficients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537800"/>
            <a:ext cx="37524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the Discrete Cosine Transform (DCT) of Mel </a:t>
            </a:r>
            <a:r>
              <a:rPr lang="en"/>
              <a:t>filtered STFT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Ignore MFCC 0 → corresponds to DC frequency response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Plot shows two dimensions of MFCC for different speakers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075" y="1147225"/>
            <a:ext cx="4966100" cy="37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 Extraction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Unsupervised Clustering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Clustering: K means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156825" y="1841750"/>
            <a:ext cx="27972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audio processed into MFCC’s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using k means algorithm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5" y="1297875"/>
            <a:ext cx="6082650" cy="306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Clustering: Fitting New Data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471700"/>
            <a:ext cx="34329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centroids of each cluster for each training speaker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 new data to centroids using minimum 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speaker with smallest distance is best fit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125" y="1104475"/>
            <a:ext cx="5139175" cy="38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22305" l="38023" r="11130" t="21564"/>
          <a:stretch/>
        </p:blipFill>
        <p:spPr>
          <a:xfrm>
            <a:off x="3890231" y="1147225"/>
            <a:ext cx="4655319" cy="38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 Extraction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Results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Data: 14 speakers saying the word, “zero”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 speakers from Canvas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speakers added from myself and two housemates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Dylan = speaker 12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Picasso = speaker 13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Aaron = speaker 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Data: 15 audio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 speakers from Canvas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</a:t>
            </a:r>
            <a:r>
              <a:rPr i="1" lang="en"/>
              <a:t>Unique </a:t>
            </a:r>
            <a:r>
              <a:rPr lang="en"/>
              <a:t>audio files from myself and two housemates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added speakers saying, “zero”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added file with Picasso saying, “seven”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Speaker Prediction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697575"/>
            <a:ext cx="4260300" cy="24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our model using k means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predictions by finding model with smallest sum 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Accuracy: 93.3%</a:t>
            </a:r>
            <a:endParaRPr b="1"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2846"/>
          <a:stretch/>
        </p:blipFill>
        <p:spPr>
          <a:xfrm>
            <a:off x="4692150" y="1435750"/>
            <a:ext cx="4140150" cy="293294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3942975" y="2004550"/>
            <a:ext cx="749400" cy="24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MFCC 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means clustering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by minimizing 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find 93.3 % </a:t>
            </a:r>
            <a:r>
              <a:rPr lang="en"/>
              <a:t>accuracy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model does not perform well with unique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training dataset with longer sentences would provide a better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Pre-processing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Speaker Recognition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0" y="1946875"/>
            <a:ext cx="42603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identify different speakers from a given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for humans 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for computers to learn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0" y="1680425"/>
            <a:ext cx="4267201" cy="244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Recognition Utility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588088"/>
            <a:ext cx="42603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found in smart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common 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Surveillance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Forensics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075" y="1354598"/>
            <a:ext cx="3095276" cy="30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8700" y="4313100"/>
            <a:ext cx="619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Nilu Singh, R.A. Khan, Raj Shree, “Applications of Speaker Recognition”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Procedia Engineering 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Volume 38, 2012, Pages 3122-3126, https://doi.org/10.1016/j.proeng.2012.06.363.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Pre-processing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 Extraction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Pre-processing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741350"/>
            <a:ext cx="42603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a raw audio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space with no one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volumes for different speakers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00" y="971550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Pre-processing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721100"/>
            <a:ext cx="42603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Volume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Trim non informational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Eliminates unwanted features from our audio signals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1550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Extraction: STFT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36225"/>
            <a:ext cx="3532200" cy="18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</a:t>
            </a:r>
            <a:r>
              <a:rPr lang="en"/>
              <a:t>the short time fourier transform (STFT)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 Blocking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FFT Power</a:t>
            </a:r>
            <a:endParaRPr sz="1200"/>
          </a:p>
        </p:txBody>
      </p:sp>
      <p:grpSp>
        <p:nvGrpSpPr>
          <p:cNvPr id="111" name="Google Shape;111;p20"/>
          <p:cNvGrpSpPr/>
          <p:nvPr/>
        </p:nvGrpSpPr>
        <p:grpSpPr>
          <a:xfrm>
            <a:off x="3957575" y="1070127"/>
            <a:ext cx="4874726" cy="3476650"/>
            <a:chOff x="3957575" y="1070127"/>
            <a:chExt cx="4874726" cy="3476650"/>
          </a:xfrm>
        </p:grpSpPr>
        <p:pic>
          <p:nvPicPr>
            <p:cNvPr id="112" name="Google Shape;11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57575" y="1070127"/>
              <a:ext cx="4874726" cy="347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0"/>
            <p:cNvSpPr/>
            <p:nvPr/>
          </p:nvSpPr>
          <p:spPr>
            <a:xfrm>
              <a:off x="4185275" y="3083900"/>
              <a:ext cx="452700" cy="31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Extraction: Mel Filtering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967275" y="1616850"/>
            <a:ext cx="39897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Mel spectrum is based on human perception of frequencies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Filterbank with K different filters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Filters all have same area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Equal emphasis across frequencies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00" y="1147225"/>
            <a:ext cx="4853825" cy="36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