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>
      <p:cViewPr varScale="1">
        <p:scale>
          <a:sx n="69" d="100"/>
          <a:sy n="69" d="100"/>
        </p:scale>
        <p:origin x="6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9EA68C-9007-45AB-9BA9-A15C9E0C204E}" type="datetimeFigureOut">
              <a:rPr lang="es-ES" smtClean="0"/>
              <a:pPr/>
              <a:t>19/10/2017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query/dev10.query?appId=Dev10IDEF1&amp;l=ES-ES&amp;k=k(SP_DROPDEVICE_TSQL);k(SQL11.SWB.TSQLRESULTS.F1);k(SQL11.SWB.TSQLQUERY.F1);k(MISCELLANEOUSFILESPROJECT);k(DevLang-TSQL)&amp;rd=true" TargetMode="External"/><Relationship Id="rId2" Type="http://schemas.openxmlformats.org/officeDocument/2006/relationships/hyperlink" Target="http://msdn.microsoft.com/query/dev10.query?appId=Dev10IDEF1&amp;l=ES-ES&amp;k=k(SP_ADDUMPDEVICE_TSQL);k(SQL11.SWB.TSQLRESULTS.F1);k(SQL11.SWB.TSQLQUERY.F1);k(MISCELLANEOUSFILESPROJECT);k(DevLang-TSQL)&amp;rd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Copias de seguridad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Todo el mundo habla de ellas, pero pocos las han visto</a:t>
            </a:r>
            <a:endParaRPr lang="es-ES" dirty="0"/>
          </a:p>
        </p:txBody>
      </p:sp>
      <p:pic>
        <p:nvPicPr>
          <p:cNvPr id="1026" name="Picture 2" descr="C:\Users\Leo\AppData\Local\Microsoft\Windows\Temporary Internet Files\Content.IE5\C40WJC37\MC9002526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785794"/>
            <a:ext cx="4353717" cy="3888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Razones para hacer copias de 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¿Me tomas el pelo?</a:t>
            </a:r>
          </a:p>
          <a:p>
            <a:r>
              <a:rPr lang="es-ES" dirty="0" smtClean="0"/>
              <a:t>¿De verdad necesitas que te lo cuente?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000100" y="3857628"/>
            <a:ext cx="2500330" cy="10001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Incendio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20419775">
            <a:off x="5694729" y="3779249"/>
            <a:ext cx="285752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Terremoto</a:t>
            </a:r>
            <a:endParaRPr lang="es-ES" dirty="0"/>
          </a:p>
        </p:txBody>
      </p:sp>
      <p:sp>
        <p:nvSpPr>
          <p:cNvPr id="7" name="6 Cinta perforada"/>
          <p:cNvSpPr/>
          <p:nvPr/>
        </p:nvSpPr>
        <p:spPr>
          <a:xfrm>
            <a:off x="5201439" y="2900651"/>
            <a:ext cx="2143140" cy="121444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Fallo de alimentación</a:t>
            </a:r>
            <a:endParaRPr lang="es-ES" dirty="0"/>
          </a:p>
        </p:txBody>
      </p:sp>
      <p:sp>
        <p:nvSpPr>
          <p:cNvPr id="8" name="7 Pergamino horizontal"/>
          <p:cNvSpPr/>
          <p:nvPr/>
        </p:nvSpPr>
        <p:spPr>
          <a:xfrm rot="1749332">
            <a:off x="3058177" y="5205042"/>
            <a:ext cx="3071834" cy="1214446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Errores del software</a:t>
            </a:r>
            <a:endParaRPr lang="es-ES" dirty="0"/>
          </a:p>
        </p:txBody>
      </p:sp>
      <p:sp>
        <p:nvSpPr>
          <p:cNvPr id="10" name="9 Disco magnético"/>
          <p:cNvSpPr/>
          <p:nvPr/>
        </p:nvSpPr>
        <p:spPr>
          <a:xfrm>
            <a:off x="500034" y="4929198"/>
            <a:ext cx="1571636" cy="142876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Borrado accidental</a:t>
            </a:r>
            <a:endParaRPr lang="es-ES" dirty="0"/>
          </a:p>
        </p:txBody>
      </p:sp>
      <p:sp>
        <p:nvSpPr>
          <p:cNvPr id="11" name="10 Pentágono"/>
          <p:cNvSpPr/>
          <p:nvPr/>
        </p:nvSpPr>
        <p:spPr>
          <a:xfrm rot="1886651">
            <a:off x="397370" y="3160772"/>
            <a:ext cx="2286016" cy="107157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Bombardeo preventivo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6572264" y="2643182"/>
            <a:ext cx="2428892" cy="15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Ataque </a:t>
            </a:r>
            <a:r>
              <a:rPr lang="es-ES" dirty="0" smtClean="0"/>
              <a:t>norcoreano</a:t>
            </a:r>
            <a:endParaRPr lang="es-ES" dirty="0"/>
          </a:p>
        </p:txBody>
      </p:sp>
      <p:sp>
        <p:nvSpPr>
          <p:cNvPr id="14" name="13 Estrella de 24 puntas"/>
          <p:cNvSpPr/>
          <p:nvPr/>
        </p:nvSpPr>
        <p:spPr>
          <a:xfrm>
            <a:off x="5000628" y="5786454"/>
            <a:ext cx="2357454" cy="1071546"/>
          </a:xfrm>
          <a:prstGeom prst="star2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Vandalismo</a:t>
            </a:r>
            <a:endParaRPr lang="es-ES" dirty="0"/>
          </a:p>
        </p:txBody>
      </p:sp>
      <p:sp>
        <p:nvSpPr>
          <p:cNvPr id="15" name="14 Pergamino vertical"/>
          <p:cNvSpPr/>
          <p:nvPr/>
        </p:nvSpPr>
        <p:spPr>
          <a:xfrm>
            <a:off x="3373795" y="2727918"/>
            <a:ext cx="1928826" cy="2500330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Ex-pareja enfadada</a:t>
            </a:r>
            <a:endParaRPr lang="es-ES" dirty="0"/>
          </a:p>
        </p:txBody>
      </p:sp>
      <p:sp>
        <p:nvSpPr>
          <p:cNvPr id="17" name="16 Estrella de 5 puntas"/>
          <p:cNvSpPr/>
          <p:nvPr/>
        </p:nvSpPr>
        <p:spPr>
          <a:xfrm>
            <a:off x="1142976" y="4714884"/>
            <a:ext cx="3071834" cy="1857364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Ataque alienígena</a:t>
            </a:r>
            <a:endParaRPr lang="es-ES" dirty="0"/>
          </a:p>
        </p:txBody>
      </p:sp>
      <p:sp>
        <p:nvSpPr>
          <p:cNvPr id="18" name="17 Entrada manual"/>
          <p:cNvSpPr/>
          <p:nvPr/>
        </p:nvSpPr>
        <p:spPr>
          <a:xfrm>
            <a:off x="6448649" y="4343808"/>
            <a:ext cx="2571768" cy="1143008"/>
          </a:xfrm>
          <a:prstGeom prst="flowChartManualIn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Carlos </a:t>
            </a:r>
            <a:r>
              <a:rPr lang="es-ES" dirty="0" err="1" smtClean="0"/>
              <a:t>Floriano</a:t>
            </a:r>
            <a:endParaRPr lang="es-E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071802" y="4572008"/>
            <a:ext cx="2571768" cy="14287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Sabotaje</a:t>
            </a:r>
            <a:endParaRPr lang="es-ES" dirty="0"/>
          </a:p>
        </p:txBody>
      </p:sp>
      <p:sp>
        <p:nvSpPr>
          <p:cNvPr id="13" name="12 Documento"/>
          <p:cNvSpPr/>
          <p:nvPr/>
        </p:nvSpPr>
        <p:spPr>
          <a:xfrm rot="20184864">
            <a:off x="4576089" y="4254605"/>
            <a:ext cx="2000264" cy="1285884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Robo</a:t>
            </a:r>
            <a:endParaRPr lang="es-ES" dirty="0"/>
          </a:p>
        </p:txBody>
      </p:sp>
      <p:sp>
        <p:nvSpPr>
          <p:cNvPr id="20" name="19 Recortar rectángulo de esquina diagonal"/>
          <p:cNvSpPr/>
          <p:nvPr/>
        </p:nvSpPr>
        <p:spPr>
          <a:xfrm rot="19772118">
            <a:off x="2143108" y="2857496"/>
            <a:ext cx="1928826" cy="142876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Terrorista </a:t>
            </a:r>
            <a:r>
              <a:rPr lang="es-ES" dirty="0" err="1" smtClean="0"/>
              <a:t>yihadista</a:t>
            </a:r>
            <a:endParaRPr lang="es-ES" dirty="0"/>
          </a:p>
        </p:txBody>
      </p:sp>
      <p:sp>
        <p:nvSpPr>
          <p:cNvPr id="9" name="8 Cinta curvada hacia arriba"/>
          <p:cNvSpPr/>
          <p:nvPr/>
        </p:nvSpPr>
        <p:spPr>
          <a:xfrm rot="1684575">
            <a:off x="6975643" y="5114136"/>
            <a:ext cx="2000264" cy="1214446"/>
          </a:xfrm>
          <a:prstGeom prst="ellipse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Averías</a:t>
            </a:r>
            <a:endParaRPr lang="es-ES" dirty="0"/>
          </a:p>
        </p:txBody>
      </p:sp>
      <p:sp>
        <p:nvSpPr>
          <p:cNvPr id="21" name="20 Elipse"/>
          <p:cNvSpPr/>
          <p:nvPr/>
        </p:nvSpPr>
        <p:spPr>
          <a:xfrm rot="1218197">
            <a:off x="4929190" y="4714884"/>
            <a:ext cx="2643206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Orcos de </a:t>
            </a:r>
            <a:r>
              <a:rPr lang="es-ES" dirty="0" err="1" smtClean="0"/>
              <a:t>Mordor</a:t>
            </a:r>
            <a:endParaRPr lang="es-ES" dirty="0"/>
          </a:p>
        </p:txBody>
      </p:sp>
      <p:sp>
        <p:nvSpPr>
          <p:cNvPr id="6" name="5 Explosión 2"/>
          <p:cNvSpPr/>
          <p:nvPr/>
        </p:nvSpPr>
        <p:spPr>
          <a:xfrm>
            <a:off x="2428860" y="3643314"/>
            <a:ext cx="2500330" cy="1714512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Explosión</a:t>
            </a:r>
            <a:endParaRPr lang="es-ES" dirty="0"/>
          </a:p>
        </p:txBody>
      </p:sp>
      <p:sp>
        <p:nvSpPr>
          <p:cNvPr id="22" name="21 Cinta perforada"/>
          <p:cNvSpPr/>
          <p:nvPr/>
        </p:nvSpPr>
        <p:spPr>
          <a:xfrm rot="1964623">
            <a:off x="4581774" y="2927908"/>
            <a:ext cx="2286016" cy="1500198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Tsunami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305625" y="3765796"/>
            <a:ext cx="2344300" cy="13083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Declaración Unilateral de Independencia</a:t>
            </a:r>
            <a:endParaRPr lang="es-ES" dirty="0"/>
          </a:p>
        </p:txBody>
      </p:sp>
      <p:sp>
        <p:nvSpPr>
          <p:cNvPr id="25" name="4 Rectángulo"/>
          <p:cNvSpPr/>
          <p:nvPr/>
        </p:nvSpPr>
        <p:spPr>
          <a:xfrm>
            <a:off x="1156752" y="5498892"/>
            <a:ext cx="285752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Elecciones presidenciales en Estados Unidos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3" grpId="0" animBg="1"/>
      <p:bldP spid="20" grpId="0" animBg="1"/>
      <p:bldP spid="9" grpId="0" animBg="1"/>
      <p:bldP spid="21" grpId="0" animBg="1"/>
      <p:bldP spid="6" grpId="0" animBg="1"/>
      <p:bldP spid="2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888178" cy="4495800"/>
          </a:xfrm>
        </p:spPr>
        <p:txBody>
          <a:bodyPr/>
          <a:lstStyle/>
          <a:p>
            <a:r>
              <a:rPr lang="es-ES" dirty="0" smtClean="0"/>
              <a:t>Crear el dispositivo</a:t>
            </a:r>
          </a:p>
          <a:p>
            <a:r>
              <a:rPr lang="es-ES" dirty="0" smtClean="0"/>
              <a:t>Configurar la copia</a:t>
            </a:r>
          </a:p>
          <a:p>
            <a:r>
              <a:rPr lang="es-ES" dirty="0" smtClean="0"/>
              <a:t>Programar su realización</a:t>
            </a:r>
          </a:p>
          <a:p>
            <a:pPr lvl="1"/>
            <a:r>
              <a:rPr lang="es-ES" dirty="0" smtClean="0"/>
              <a:t>No confiar sólo en personas (accidente tren)</a:t>
            </a:r>
          </a:p>
          <a:p>
            <a:pPr lvl="1"/>
            <a:r>
              <a:rPr lang="es-ES" dirty="0" smtClean="0"/>
              <a:t>Prever interferencias con otros trabajos</a:t>
            </a:r>
            <a:endParaRPr lang="es-ES" dirty="0"/>
          </a:p>
        </p:txBody>
      </p:sp>
      <p:pic>
        <p:nvPicPr>
          <p:cNvPr id="2050" name="Picture 2" descr="C:\Users\Leo\AppData\Local\Microsoft\Windows\Temporary Internet Files\Content.IE5\C40WJC37\MC90036066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786190"/>
            <a:ext cx="2474715" cy="2673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 de </a:t>
            </a:r>
            <a:r>
              <a:rPr lang="es-ES" dirty="0" err="1" smtClean="0"/>
              <a:t>Backup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Crear</a:t>
            </a:r>
            <a:endParaRPr lang="es-ES" dirty="0" smtClean="0"/>
          </a:p>
          <a:p>
            <a:pPr lvl="1"/>
            <a:r>
              <a:rPr lang="en-US" dirty="0" smtClean="0"/>
              <a:t>EXEC </a:t>
            </a:r>
            <a:r>
              <a:rPr lang="en-US" dirty="0" err="1" smtClean="0"/>
              <a:t>sp_addumpdevice</a:t>
            </a:r>
            <a:r>
              <a:rPr lang="en-US" dirty="0" smtClean="0"/>
              <a:t> TIPO, NOMBRE LÓGICO, NOMBRE FÍSICO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i="1" dirty="0" smtClean="0"/>
              <a:t>disk</a:t>
            </a:r>
            <a:r>
              <a:rPr lang="en-US" dirty="0" smtClean="0"/>
              <a:t> o </a:t>
            </a:r>
            <a:r>
              <a:rPr lang="en-US" i="1" dirty="0" smtClean="0"/>
              <a:t>tape</a:t>
            </a:r>
            <a:endParaRPr lang="es-ES" i="1" dirty="0" smtClean="0"/>
          </a:p>
          <a:p>
            <a:r>
              <a:rPr lang="es-ES" dirty="0" smtClean="0">
                <a:hlinkClick r:id="rId3"/>
              </a:rPr>
              <a:t>Eliminar</a:t>
            </a:r>
            <a:endParaRPr lang="es-ES" dirty="0" smtClean="0"/>
          </a:p>
          <a:p>
            <a:pPr lvl="1"/>
            <a:r>
              <a:rPr lang="es-ES" dirty="0" smtClean="0"/>
              <a:t>EXEC </a:t>
            </a:r>
            <a:r>
              <a:rPr lang="es-ES" dirty="0" err="1" smtClean="0"/>
              <a:t>sp_dropdevice</a:t>
            </a:r>
            <a:r>
              <a:rPr lang="es-ES" dirty="0" smtClean="0"/>
              <a:t> </a:t>
            </a:r>
            <a:r>
              <a:rPr lang="en-US" dirty="0" smtClean="0"/>
              <a:t>NOMBRE LÓGICO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Hacer la copia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Ponemos la base de Datos en modo solo lectura</a:t>
            </a:r>
          </a:p>
          <a:p>
            <a:pPr lvl="1"/>
            <a:r>
              <a:rPr lang="en-US" dirty="0" smtClean="0"/>
              <a:t>ALTER DATABASE SET READ_ONLY</a:t>
            </a:r>
          </a:p>
          <a:p>
            <a:r>
              <a:rPr lang="es-ES" dirty="0" smtClean="0"/>
              <a:t>Hacer </a:t>
            </a:r>
            <a:r>
              <a:rPr lang="es-ES" smtClean="0"/>
              <a:t>la copia</a:t>
            </a:r>
          </a:p>
          <a:p>
            <a:pPr lvl="1"/>
            <a:r>
              <a:rPr lang="es-ES" dirty="0" smtClean="0"/>
              <a:t>BACKUP </a:t>
            </a:r>
            <a:r>
              <a:rPr lang="es-ES" dirty="0" err="1" smtClean="0"/>
              <a:t>BaseDatos</a:t>
            </a:r>
            <a:r>
              <a:rPr lang="es-ES" dirty="0" smtClean="0"/>
              <a:t> TO </a:t>
            </a:r>
            <a:r>
              <a:rPr lang="en-US" dirty="0" err="1" smtClean="0"/>
              <a:t>Dispositivo</a:t>
            </a:r>
            <a:endParaRPr lang="en-US" dirty="0" smtClean="0"/>
          </a:p>
          <a:p>
            <a:r>
              <a:rPr lang="es-ES" dirty="0" smtClean="0"/>
              <a:t>Ponemos la base de Datos en modo normal</a:t>
            </a:r>
          </a:p>
          <a:p>
            <a:pPr lvl="1"/>
            <a:r>
              <a:rPr lang="en-US" dirty="0" smtClean="0"/>
              <a:t>ALTER DATABASE SET READ_WRITE</a:t>
            </a:r>
          </a:p>
          <a:p>
            <a:pPr lvl="1"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Agente de SQL Server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Sirve para programar tareas</a:t>
            </a:r>
          </a:p>
          <a:p>
            <a:pPr lvl="1"/>
            <a:r>
              <a:rPr lang="es-ES" dirty="0" err="1" smtClean="0"/>
              <a:t>sp_add_job</a:t>
            </a:r>
            <a:endParaRPr lang="es-ES" dirty="0" smtClean="0"/>
          </a:p>
          <a:p>
            <a:pPr lvl="1"/>
            <a:r>
              <a:rPr lang="es-ES" dirty="0" err="1" smtClean="0"/>
              <a:t>sp_add_jobstep</a:t>
            </a:r>
            <a:endParaRPr lang="es-ES" dirty="0" smtClean="0"/>
          </a:p>
          <a:p>
            <a:pPr lvl="1"/>
            <a:r>
              <a:rPr lang="es-ES" dirty="0" err="1" smtClean="0"/>
              <a:t>sp_add_jobschedule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</TotalTime>
  <Words>171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Wingdings</vt:lpstr>
      <vt:lpstr>Wingdings 2</vt:lpstr>
      <vt:lpstr>Intermedio</vt:lpstr>
      <vt:lpstr>Copias de seguridad</vt:lpstr>
      <vt:lpstr>Razones para hacer copias de seguridad</vt:lpstr>
      <vt:lpstr>Procedimiento</vt:lpstr>
      <vt:lpstr>Dispositivo de Backup</vt:lpstr>
      <vt:lpstr>Hacer la copia</vt:lpstr>
      <vt:lpstr>Agente de SQL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Copias de seguridad</dc:title>
  <dc:creator>Leo</dc:creator>
  <cp:lastModifiedBy>Leo</cp:lastModifiedBy>
  <cp:revision>21</cp:revision>
  <dcterms:created xsi:type="dcterms:W3CDTF">2013-09-24T18:29:18Z</dcterms:created>
  <dcterms:modified xsi:type="dcterms:W3CDTF">2017-10-19T11:19:12Z</dcterms:modified>
</cp:coreProperties>
</file>