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5" r:id="rId1"/>
  </p:sldMasterIdLst>
  <p:sldIdLst>
    <p:sldId id="256" r:id="rId2"/>
    <p:sldId id="273" r:id="rId3"/>
    <p:sldId id="263" r:id="rId4"/>
    <p:sldId id="261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66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6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3938-9AD9-4AA6-ADCD-F63312CD24D9}" type="datetimeFigureOut">
              <a:rPr lang="es-ES" smtClean="0"/>
              <a:t>14/06/2019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FA3F-054B-4ADB-82E4-AAB80AE6F1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8433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3938-9AD9-4AA6-ADCD-F63312CD24D9}" type="datetimeFigureOut">
              <a:rPr lang="es-ES" smtClean="0"/>
              <a:t>14/06/2019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FA3F-054B-4ADB-82E4-AAB80AE6F1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2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3938-9AD9-4AA6-ADCD-F63312CD24D9}" type="datetimeFigureOut">
              <a:rPr lang="es-ES" smtClean="0"/>
              <a:t>14/06/2019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FA3F-054B-4ADB-82E4-AAB80AE6F1EF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9511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3938-9AD9-4AA6-ADCD-F63312CD24D9}" type="datetimeFigureOut">
              <a:rPr lang="es-ES" smtClean="0"/>
              <a:t>14/06/2019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FA3F-054B-4ADB-82E4-AAB80AE6F1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077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3938-9AD9-4AA6-ADCD-F63312CD24D9}" type="datetimeFigureOut">
              <a:rPr lang="es-ES" smtClean="0"/>
              <a:t>14/06/2019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FA3F-054B-4ADB-82E4-AAB80AE6F1EF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9587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3938-9AD9-4AA6-ADCD-F63312CD24D9}" type="datetimeFigureOut">
              <a:rPr lang="es-ES" smtClean="0"/>
              <a:t>14/06/2019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FA3F-054B-4ADB-82E4-AAB80AE6F1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6478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3938-9AD9-4AA6-ADCD-F63312CD24D9}" type="datetimeFigureOut">
              <a:rPr lang="es-ES" smtClean="0"/>
              <a:t>14/06/2019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FA3F-054B-4ADB-82E4-AAB80AE6F1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966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3938-9AD9-4AA6-ADCD-F63312CD24D9}" type="datetimeFigureOut">
              <a:rPr lang="es-ES" smtClean="0"/>
              <a:t>14/06/2019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FA3F-054B-4ADB-82E4-AAB80AE6F1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183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3938-9AD9-4AA6-ADCD-F63312CD24D9}" type="datetimeFigureOut">
              <a:rPr lang="es-ES" smtClean="0"/>
              <a:t>14/06/2019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FA3F-054B-4ADB-82E4-AAB80AE6F1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09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3938-9AD9-4AA6-ADCD-F63312CD24D9}" type="datetimeFigureOut">
              <a:rPr lang="es-ES" smtClean="0"/>
              <a:t>14/06/2019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FA3F-054B-4ADB-82E4-AAB80AE6F1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540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3938-9AD9-4AA6-ADCD-F63312CD24D9}" type="datetimeFigureOut">
              <a:rPr lang="es-ES" smtClean="0"/>
              <a:t>14/06/2019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FA3F-054B-4ADB-82E4-AAB80AE6F1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406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3938-9AD9-4AA6-ADCD-F63312CD24D9}" type="datetimeFigureOut">
              <a:rPr lang="es-ES" smtClean="0"/>
              <a:t>14/06/2019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FA3F-054B-4ADB-82E4-AAB80AE6F1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367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3938-9AD9-4AA6-ADCD-F63312CD24D9}" type="datetimeFigureOut">
              <a:rPr lang="es-ES" smtClean="0"/>
              <a:t>14/06/2019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FA3F-054B-4ADB-82E4-AAB80AE6F1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901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3938-9AD9-4AA6-ADCD-F63312CD24D9}" type="datetimeFigureOut">
              <a:rPr lang="es-ES" smtClean="0"/>
              <a:t>14/06/2019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FA3F-054B-4ADB-82E4-AAB80AE6F1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130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3938-9AD9-4AA6-ADCD-F63312CD24D9}" type="datetimeFigureOut">
              <a:rPr lang="es-ES" smtClean="0"/>
              <a:t>14/06/2019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FA3F-054B-4ADB-82E4-AAB80AE6F1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895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FA3F-054B-4ADB-82E4-AAB80AE6F1EF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3938-9AD9-4AA6-ADCD-F63312CD24D9}" type="datetimeFigureOut">
              <a:rPr lang="es-ES" smtClean="0"/>
              <a:t>14/06/2019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636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C3938-9AD9-4AA6-ADCD-F63312CD24D9}" type="datetimeFigureOut">
              <a:rPr lang="es-ES" smtClean="0"/>
              <a:t>14/06/2019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B4FA3F-054B-4ADB-82E4-AAB80AE6F1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293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0003" y="2060620"/>
            <a:ext cx="9144000" cy="1133341"/>
          </a:xfrm>
        </p:spPr>
        <p:txBody>
          <a:bodyPr>
            <a:normAutofit/>
          </a:bodyPr>
          <a:lstStyle/>
          <a:p>
            <a:r>
              <a:rPr lang="es-ES" dirty="0"/>
              <a:t>FootballTrainingManager	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02003" y="5080021"/>
            <a:ext cx="4882308" cy="1551476"/>
          </a:xfrm>
        </p:spPr>
        <p:txBody>
          <a:bodyPr>
            <a:noAutofit/>
          </a:bodyPr>
          <a:lstStyle/>
          <a:p>
            <a:r>
              <a:rPr lang="es-ES" sz="2800" dirty="0"/>
              <a:t>Dylan Adrián Soler Patiño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077075-336E-42A3-98E1-AA41CF75FB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34" y="217137"/>
            <a:ext cx="1398591" cy="113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02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77DC5-63B4-4BF0-B3AB-D0D388BF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Estilo de interfaz de usuario básico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5983CB-0029-4593-B811-A53112ECD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0" y="1418438"/>
            <a:ext cx="8313491" cy="5195932"/>
          </a:xfrm>
          <a:prstGeom prst="rect">
            <a:avLst/>
          </a:prstGeom>
          <a:effectLst>
            <a:innerShdw blurRad="114300">
              <a:prstClr val="black">
                <a:alpha val="12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220371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3B191-2BA3-498C-90A9-F3B584D4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Dificultades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30922A-830B-45A9-A2AF-7328EC66E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Problemas al debuggear con visual studio</a:t>
            </a:r>
          </a:p>
          <a:p>
            <a:endParaRPr lang="es-ES" dirty="0"/>
          </a:p>
          <a:p>
            <a:r>
              <a:rPr lang="es-ES" dirty="0"/>
              <a:t>Limpiar, Recompilar, Cerrar y Abrir</a:t>
            </a:r>
          </a:p>
          <a:p>
            <a:endParaRPr lang="es-ES" dirty="0"/>
          </a:p>
          <a:p>
            <a:r>
              <a:rPr lang="es-ES" dirty="0"/>
              <a:t>Tiempo un poco, pero sobre todo ganas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8505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267855" y="2817003"/>
            <a:ext cx="9144000" cy="2387600"/>
          </a:xfrm>
        </p:spPr>
        <p:txBody>
          <a:bodyPr>
            <a:noAutofit/>
          </a:bodyPr>
          <a:lstStyle/>
          <a:p>
            <a:r>
              <a:rPr lang="es-ES" sz="16600" dirty="0"/>
              <a:t>GRACIAS</a:t>
            </a:r>
            <a:br>
              <a:rPr lang="es-ES" sz="8800" dirty="0"/>
            </a:br>
            <a:endParaRPr lang="es-ES" sz="8800" dirty="0"/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>
          <a:xfrm>
            <a:off x="0" y="5337392"/>
            <a:ext cx="4302847" cy="1655762"/>
          </a:xfrm>
        </p:spPr>
        <p:txBody>
          <a:bodyPr>
            <a:normAutofit/>
          </a:bodyPr>
          <a:lstStyle/>
          <a:p>
            <a:pPr algn="l"/>
            <a:r>
              <a:rPr lang="es-ES" sz="2800" dirty="0"/>
              <a:t>Dylan Adrián Soler Patiño</a:t>
            </a:r>
          </a:p>
          <a:p>
            <a:pPr algn="l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199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94D37-F68B-4909-8915-7012C6DF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FootballTrainingManager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4CF088C-AF81-4462-9873-DD0DC3788365}"/>
              </a:ext>
            </a:extLst>
          </p:cNvPr>
          <p:cNvSpPr txBox="1">
            <a:spLocks/>
          </p:cNvSpPr>
          <p:nvPr/>
        </p:nvSpPr>
        <p:spPr>
          <a:xfrm>
            <a:off x="610222" y="1955800"/>
            <a:ext cx="5119459" cy="431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y facilitación del entrenamiento y las tácticas de un entrenador de fútbol.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existen demasiadas opciones actualmente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C6B0D18-02D8-440D-B730-71DB767CDF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3" r="35802"/>
          <a:stretch/>
        </p:blipFill>
        <p:spPr>
          <a:xfrm>
            <a:off x="5972960" y="1930400"/>
            <a:ext cx="3993161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5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ES" sz="4800" dirty="0"/>
              <a:t>Metodología en cascada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CD9C68D-1DEB-4144-BEAA-125F929A7A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1047" b="30191"/>
          <a:stretch/>
        </p:blipFill>
        <p:spPr>
          <a:xfrm>
            <a:off x="979337" y="2031068"/>
            <a:ext cx="7250263" cy="3161717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AA96128A-5B86-4A4B-9EC5-5FC791F089F8}"/>
              </a:ext>
            </a:extLst>
          </p:cNvPr>
          <p:cNvSpPr txBox="1">
            <a:spLocks/>
          </p:cNvSpPr>
          <p:nvPr/>
        </p:nvSpPr>
        <p:spPr>
          <a:xfrm>
            <a:off x="5612235" y="2130104"/>
            <a:ext cx="3447875" cy="29636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000" dirty="0"/>
              <a:t>División del proyecto en fases secuenciales.</a:t>
            </a:r>
          </a:p>
          <a:p>
            <a:endParaRPr lang="es-ES" sz="2000" dirty="0"/>
          </a:p>
          <a:p>
            <a:r>
              <a:rPr lang="es-ES" sz="2000" dirty="0"/>
              <a:t>Apoyado en mucha documentación y estudio.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4188486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400" dirty="0"/>
              <a:t>Arquitectura física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8880058-355D-4C86-A7CA-4EF28A279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2" y="2030398"/>
            <a:ext cx="7478742" cy="400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4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C9620-D70C-4AC4-A138-9F840241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Tecnologías utilizadas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BEA1E4DE-F99D-4E18-B9F3-78AF1C772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12" y="1373263"/>
            <a:ext cx="1857070" cy="185707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C5B454D-D0D0-40B5-A11D-AA51D2089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361" y="1623269"/>
            <a:ext cx="2214259" cy="1476173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7618BAF5-068D-4E7F-91E7-974547151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97" y="1741184"/>
            <a:ext cx="3873441" cy="2582294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7BCF53C7-F506-4B85-AB2D-183F35CC29F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659" y="5298610"/>
            <a:ext cx="917633" cy="779688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83B838C6-B0C9-43BC-8A69-673765263D3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591" y="4977946"/>
            <a:ext cx="1151540" cy="115154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67C44806-5EF6-4A48-AA5C-4673C21B3CD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49" y="5371172"/>
            <a:ext cx="1257354" cy="1130429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CE17B8C7-18E4-425D-B053-9823BCB5453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89" y="3295376"/>
            <a:ext cx="1682570" cy="1682570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C3391A02-E5C6-4E9F-883E-E4926FEDE22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58"/>
          <a:stretch/>
        </p:blipFill>
        <p:spPr>
          <a:xfrm>
            <a:off x="6311591" y="2946771"/>
            <a:ext cx="2153199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6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B9176-BAF7-46D9-889D-F6AB342A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de contexto básico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ADE08B-6767-4176-BCFC-41690AE7E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741" y="2077672"/>
            <a:ext cx="6313895" cy="321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2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B284A-A9C8-4367-9508-F059AC3EA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físico de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5DCF80-963E-45EC-83DF-1563D625D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73" y="1541581"/>
            <a:ext cx="8596668" cy="48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C7824C2-51F8-41A7-8A7B-E42D037772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1" t="2372" r="21420" b="4771"/>
          <a:stretch/>
        </p:blipFill>
        <p:spPr>
          <a:xfrm>
            <a:off x="2366691" y="1270000"/>
            <a:ext cx="5637402" cy="530731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8E4072-B745-4A3A-8BC9-F3470FCAD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de clases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D90CDE-EAB4-48AA-BE17-C049E0ADC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5579"/>
            <a:ext cx="8596668" cy="700057"/>
          </a:xfrm>
        </p:spPr>
        <p:txBody>
          <a:bodyPr/>
          <a:lstStyle/>
          <a:p>
            <a:r>
              <a:rPr lang="es-ES" dirty="0"/>
              <a:t>Entidades</a:t>
            </a:r>
          </a:p>
        </p:txBody>
      </p:sp>
    </p:spTree>
    <p:extLst>
      <p:ext uri="{BB962C8B-B14F-4D97-AF65-F5344CB8AC3E}">
        <p14:creationId xmlns:p14="http://schemas.microsoft.com/office/powerpoint/2010/main" val="2393894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E7CD01E-B5CB-4F1D-824E-10AF60036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56" y="742849"/>
            <a:ext cx="8596668" cy="700057"/>
          </a:xfrm>
        </p:spPr>
        <p:txBody>
          <a:bodyPr/>
          <a:lstStyle/>
          <a:p>
            <a:r>
              <a:rPr lang="es-ES" dirty="0"/>
              <a:t>ViewModels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CDC6640-A7CE-4162-9A12-32D0693666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0" t="3187" r="3077" b="6599"/>
          <a:stretch/>
        </p:blipFill>
        <p:spPr>
          <a:xfrm>
            <a:off x="890229" y="1300293"/>
            <a:ext cx="8137321" cy="5217953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768124B6-C468-4065-947D-48C532F59B20}"/>
              </a:ext>
            </a:extLst>
          </p:cNvPr>
          <p:cNvSpPr/>
          <p:nvPr/>
        </p:nvSpPr>
        <p:spPr>
          <a:xfrm>
            <a:off x="6342077" y="1092877"/>
            <a:ext cx="3078760" cy="14238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0383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368</TotalTime>
  <Words>93</Words>
  <Application>Microsoft Office PowerPoint</Application>
  <PresentationFormat>Panorámica</PresentationFormat>
  <Paragraphs>27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Faceta</vt:lpstr>
      <vt:lpstr>FootballTrainingManager </vt:lpstr>
      <vt:lpstr>FootballTrainingManager</vt:lpstr>
      <vt:lpstr>Metodología en cascada</vt:lpstr>
      <vt:lpstr>Arquitectura física</vt:lpstr>
      <vt:lpstr>Tecnologías utilizadas</vt:lpstr>
      <vt:lpstr>Diagrama de contexto básico</vt:lpstr>
      <vt:lpstr>Diagrama físico de datos</vt:lpstr>
      <vt:lpstr>Diagrama de clases general</vt:lpstr>
      <vt:lpstr>Presentación de PowerPoint</vt:lpstr>
      <vt:lpstr>Estilo de interfaz de usuario básico</vt:lpstr>
      <vt:lpstr>Dificultades</vt:lpstr>
      <vt:lpstr>GRACIAS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LENGUAJES DE ALTO NIVEL</dc:title>
  <dc:creator>Windows User</dc:creator>
  <cp:lastModifiedBy>Dylan Adrián Soler Patiño</cp:lastModifiedBy>
  <cp:revision>37</cp:revision>
  <dcterms:created xsi:type="dcterms:W3CDTF">2015-09-26T16:52:16Z</dcterms:created>
  <dcterms:modified xsi:type="dcterms:W3CDTF">2019-06-14T09:26:46Z</dcterms:modified>
</cp:coreProperties>
</file>