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sldIdLst>
    <p:sldId id="256" r:id="rId2"/>
    <p:sldId id="273" r:id="rId3"/>
    <p:sldId id="263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Dylan Adrián Soler Patiño" initials="DASP" lastIdx="1" clrIdx="1">
    <p:extLst>
      <p:ext uri="{19B8F6BF-5375-455C-9EA6-DF929625EA0E}">
        <p15:presenceInfo xmlns:p15="http://schemas.microsoft.com/office/powerpoint/2012/main" userId="bc02f8a6dcd214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4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51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58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7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96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0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4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0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6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1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3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9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3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3938-9AD9-4AA6-ADCD-F63312CD24D9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003" y="2060620"/>
            <a:ext cx="9144000" cy="1133341"/>
          </a:xfrm>
        </p:spPr>
        <p:txBody>
          <a:bodyPr>
            <a:normAutofit/>
          </a:bodyPr>
          <a:lstStyle/>
          <a:p>
            <a:r>
              <a:rPr lang="es-ES" dirty="0"/>
              <a:t>FootballTrainingManager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02003" y="5080021"/>
            <a:ext cx="4882308" cy="1551476"/>
          </a:xfrm>
        </p:spPr>
        <p:txBody>
          <a:bodyPr>
            <a:noAutofit/>
          </a:bodyPr>
          <a:lstStyle/>
          <a:p>
            <a:r>
              <a:rPr lang="es-ES" sz="2800" dirty="0"/>
              <a:t>Dylan Adrián Soler Patiño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077075-336E-42A3-98E1-AA41CF75F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34" y="217137"/>
            <a:ext cx="1398591" cy="11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7DC5-63B4-4BF0-B3AB-D0D388BF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243630"/>
            <a:ext cx="9833811" cy="1320800"/>
          </a:xfrm>
        </p:spPr>
        <p:txBody>
          <a:bodyPr>
            <a:noAutofit/>
          </a:bodyPr>
          <a:lstStyle/>
          <a:p>
            <a:r>
              <a:rPr lang="es-ES" sz="4800" dirty="0"/>
              <a:t>Estilo de interfaz de usuario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5983CB-0029-4593-B811-A53112ECD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0" y="1418438"/>
            <a:ext cx="8313491" cy="5195932"/>
          </a:xfrm>
          <a:prstGeom prst="rect">
            <a:avLst/>
          </a:prstGeom>
          <a:effectLst>
            <a:innerShdw blurRad="114300">
              <a:prstClr val="black">
                <a:alpha val="12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203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3B191-2BA3-498C-90A9-F3B584D4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0922A-830B-45A9-A2AF-7328EC66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Problemas al debuggear con visual studio</a:t>
            </a:r>
          </a:p>
          <a:p>
            <a:endParaRPr lang="es-ES" sz="2800" dirty="0"/>
          </a:p>
          <a:p>
            <a:r>
              <a:rPr lang="es-ES" sz="2800" dirty="0"/>
              <a:t>Limpiar, Recompilar, Cerrar y Abrir</a:t>
            </a:r>
          </a:p>
          <a:p>
            <a:endParaRPr lang="es-ES" sz="2800" dirty="0"/>
          </a:p>
          <a:p>
            <a:r>
              <a:rPr lang="es-ES" sz="2800" dirty="0"/>
              <a:t>Tiempo un poco, pero sobre todo ganas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850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-654934" y="2825392"/>
            <a:ext cx="9144000" cy="2387600"/>
          </a:xfrm>
        </p:spPr>
        <p:txBody>
          <a:bodyPr>
            <a:noAutofit/>
          </a:bodyPr>
          <a:lstStyle/>
          <a:p>
            <a:r>
              <a:rPr lang="es-ES" sz="8800" dirty="0"/>
              <a:t>GRACIAS</a:t>
            </a:r>
            <a:br>
              <a:rPr lang="es-ES" sz="8800" dirty="0"/>
            </a:br>
            <a:endParaRPr lang="es-ES" sz="8800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0" y="5337392"/>
            <a:ext cx="4302847" cy="1655762"/>
          </a:xfrm>
        </p:spPr>
        <p:txBody>
          <a:bodyPr>
            <a:normAutofit/>
          </a:bodyPr>
          <a:lstStyle/>
          <a:p>
            <a:pPr algn="l"/>
            <a:r>
              <a:rPr lang="es-ES" sz="2800" dirty="0"/>
              <a:t>Dylan Adrián Soler Patiño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9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4D37-F68B-4909-8915-7012C6DF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FootballTrainingManager</a:t>
            </a:r>
            <a:endParaRPr lang="es-ES" sz="5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CF088C-AF81-4462-9873-DD0DC3788365}"/>
              </a:ext>
            </a:extLst>
          </p:cNvPr>
          <p:cNvSpPr txBox="1">
            <a:spLocks/>
          </p:cNvSpPr>
          <p:nvPr/>
        </p:nvSpPr>
        <p:spPr>
          <a:xfrm>
            <a:off x="610222" y="1955800"/>
            <a:ext cx="5119459" cy="431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facilitación del entrenamiento y las tácticas de un entrenador de fútbol.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existen demasiadas opciones actualmente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6B0D18-02D8-440D-B730-71DB767CD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r="35802"/>
          <a:stretch/>
        </p:blipFill>
        <p:spPr>
          <a:xfrm>
            <a:off x="5972960" y="1930400"/>
            <a:ext cx="399316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DDB8501-2505-4ED4-92D2-ADC2E032E70F}"/>
              </a:ext>
            </a:extLst>
          </p:cNvPr>
          <p:cNvSpPr txBox="1"/>
          <p:nvPr/>
        </p:nvSpPr>
        <p:spPr>
          <a:xfrm>
            <a:off x="1668378" y="2515470"/>
            <a:ext cx="10042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defTabSz="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Desarrollo en cascada</a:t>
            </a:r>
          </a:p>
          <a:p>
            <a:pPr marL="457200" indent="-4572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defTabSz="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Patrón MVVM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445119-2B54-4863-8A32-5B20CE1BECF2}"/>
              </a:ext>
            </a:extLst>
          </p:cNvPr>
          <p:cNvSpPr txBox="1"/>
          <p:nvPr/>
        </p:nvSpPr>
        <p:spPr>
          <a:xfrm>
            <a:off x="834190" y="520512"/>
            <a:ext cx="9737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Proceso de desarrollo y arquitectura</a:t>
            </a:r>
          </a:p>
        </p:txBody>
      </p:sp>
    </p:spTree>
    <p:extLst>
      <p:ext uri="{BB962C8B-B14F-4D97-AF65-F5344CB8AC3E}">
        <p14:creationId xmlns:p14="http://schemas.microsoft.com/office/powerpoint/2010/main" val="418848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Arquitectura física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880058-355D-4C86-A7CA-4EF28A27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030398"/>
            <a:ext cx="7478742" cy="40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C9620-D70C-4AC4-A138-9F840241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" y="528903"/>
            <a:ext cx="8596668" cy="1320800"/>
          </a:xfrm>
        </p:spPr>
        <p:txBody>
          <a:bodyPr>
            <a:normAutofit/>
          </a:bodyPr>
          <a:lstStyle/>
          <a:p>
            <a:r>
              <a:rPr lang="es-ES" sz="4800" dirty="0"/>
              <a:t>Tecnologías utilizadas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EA1E4DE-F99D-4E18-B9F3-78AF1C77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2" y="1373263"/>
            <a:ext cx="1857070" cy="185707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C5B454D-D0D0-40B5-A11D-AA51D2089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61" y="1623269"/>
            <a:ext cx="2214259" cy="147617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618BAF5-068D-4E7F-91E7-97454715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7" y="1741184"/>
            <a:ext cx="3873441" cy="258229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BCF53C7-F506-4B85-AB2D-183F35CC29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59" y="5298610"/>
            <a:ext cx="917633" cy="77968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3B838C6-B0C9-43BC-8A69-673765263D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1" y="4977946"/>
            <a:ext cx="1151540" cy="115154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7C44806-5EF6-4A48-AA5C-4673C21B3C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9" y="5371172"/>
            <a:ext cx="1257354" cy="11304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E17B8C7-18E4-425D-B053-9823BCB545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9" y="3295376"/>
            <a:ext cx="1682570" cy="168257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3391A02-E5C6-4E9F-883E-E4926FEDE2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58"/>
          <a:stretch/>
        </p:blipFill>
        <p:spPr>
          <a:xfrm>
            <a:off x="6311591" y="2946771"/>
            <a:ext cx="215319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9176-BAF7-46D9-889D-F6AB342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Diagrama de contexto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ADE08B-6767-4176-BCFC-41690AE7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41" y="2077672"/>
            <a:ext cx="6313895" cy="32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284A-A9C8-4367-9508-F059AC3E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Diagrama físico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5DCF80-963E-45EC-83DF-1563D625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3" y="1541581"/>
            <a:ext cx="8596668" cy="48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7824C2-51F8-41A7-8A7B-E42D0377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1" t="2372" r="21420" b="4771"/>
          <a:stretch/>
        </p:blipFill>
        <p:spPr>
          <a:xfrm>
            <a:off x="2366691" y="1270000"/>
            <a:ext cx="5637402" cy="5307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8E4072-B745-4A3A-8BC9-F3470FCA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4807"/>
            <a:ext cx="8596668" cy="1320800"/>
          </a:xfrm>
        </p:spPr>
        <p:txBody>
          <a:bodyPr>
            <a:normAutofit/>
          </a:bodyPr>
          <a:lstStyle/>
          <a:p>
            <a:r>
              <a:rPr lang="es-ES" sz="4800" dirty="0"/>
              <a:t>Diagrama de clases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90CDE-EAB4-48AA-BE17-C049E0AD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579"/>
            <a:ext cx="8596668" cy="700057"/>
          </a:xfrm>
        </p:spPr>
        <p:txBody>
          <a:bodyPr/>
          <a:lstStyle/>
          <a:p>
            <a:r>
              <a:rPr lang="es-ES" dirty="0"/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3938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E7CD01E-B5CB-4F1D-824E-10AF600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56" y="742849"/>
            <a:ext cx="8596668" cy="700057"/>
          </a:xfrm>
        </p:spPr>
        <p:txBody>
          <a:bodyPr/>
          <a:lstStyle/>
          <a:p>
            <a:r>
              <a:rPr lang="es-ES" dirty="0"/>
              <a:t>ViewModels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DC6640-A7CE-4162-9A12-32D069366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3187" r="3077" b="6599"/>
          <a:stretch/>
        </p:blipFill>
        <p:spPr>
          <a:xfrm>
            <a:off x="890229" y="1300293"/>
            <a:ext cx="8137321" cy="52179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68124B6-C468-4065-947D-48C532F59B20}"/>
              </a:ext>
            </a:extLst>
          </p:cNvPr>
          <p:cNvSpPr/>
          <p:nvPr/>
        </p:nvSpPr>
        <p:spPr>
          <a:xfrm>
            <a:off x="6342077" y="1092877"/>
            <a:ext cx="3078760" cy="1423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38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86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FootballTrainingManager </vt:lpstr>
      <vt:lpstr>FootballTrainingManager</vt:lpstr>
      <vt:lpstr>Presentación de PowerPoint</vt:lpstr>
      <vt:lpstr>Arquitectura física</vt:lpstr>
      <vt:lpstr>Tecnologías utilizadas</vt:lpstr>
      <vt:lpstr>Diagrama de contexto básico</vt:lpstr>
      <vt:lpstr>Diagrama físico de datos</vt:lpstr>
      <vt:lpstr>Diagrama de clases general</vt:lpstr>
      <vt:lpstr>Presentación de PowerPoint</vt:lpstr>
      <vt:lpstr>Estilo de interfaz de usuario básico</vt:lpstr>
      <vt:lpstr>Dificultades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ALTO NIVEL</dc:title>
  <dc:creator>Windows User</dc:creator>
  <cp:lastModifiedBy>Dylan Adrián Soler Patiño</cp:lastModifiedBy>
  <cp:revision>41</cp:revision>
  <dcterms:created xsi:type="dcterms:W3CDTF">2015-09-26T16:52:16Z</dcterms:created>
  <dcterms:modified xsi:type="dcterms:W3CDTF">2019-06-17T23:15:44Z</dcterms:modified>
</cp:coreProperties>
</file>