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28058A-2E53-4E43-B2ED-DB52C7DDB9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C626D8-4577-46AB-91E9-696A4EED24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8EE886-52F3-40AF-A50D-4D00BB2FB7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BA89EA-DD4E-4F32-B0BD-10C478B39D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6340754-9249-4D6A-A5FC-9BAC736679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0EB953F-B5F3-4BD1-85D7-5BA012AAF2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B60A439-2005-4713-90BF-38397CE662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53E083-D90A-48CD-A38B-BAE4B141526F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360" y="36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-288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C675478-8C03-4A1F-8038-613CE37BDB57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9000360" y="270036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-179640" y="243036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360" y="522036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9720360" y="468036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954036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8100360" y="468036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7920360" y="540036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0D510D-F08C-4208-87F7-BAB188AFD2DD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EE46258-441A-4E41-A770-5B388A0EF644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E04326-49B6-4E53-AACC-F78A962D1683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1CF92A3-9634-44C0-AAFE-E904A91C016C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11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4F78F3-BDD5-43B9-9B3C-D5361149E638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dt" idx="12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BCF83FA-17B7-42C7-A32B-452C5B275B5E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14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747D8F-F30D-460D-B97B-4B281E939A4C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15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18600" y="1428840"/>
            <a:ext cx="4067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Course Prerequisites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A Demonstration of a Directed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Presented by Dylan Sullins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For UMKC COMP-SCI 291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17 Nov. 2024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Results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828800" y="1490040"/>
            <a:ext cx="6400440" cy="3996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Discussion of Results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Small portion of courses selected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Inaccuracies when simplifying for directed graph model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No OR relationships, only AND relationships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Slightly affects maximum number of prerequisites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Possible prerequisites missing from catalog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Discussion of Results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Analysis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Higher-level (4XX) courses for both minimum and maximum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No circular dependencies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Conclusion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Project Objectives: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Modeled course dependencies using a directed graph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Found min. prereqs, max. prereqs, and no circular dependencies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Implemented the directed graph model in C++ with Qt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Future Work: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Project can be expanded to represent the entirety of the UMKC course catalog as a gargantuan directed graph, which could assist students in answering enrollment questions.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Design can be tweaked to be more visually appealing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Questions || Comments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0" y="2057400"/>
            <a:ext cx="602640" cy="18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9600" strike="noStrike" u="none">
                <a:solidFill>
                  <a:srgbClr val="000000"/>
                </a:solidFill>
                <a:uFillTx/>
                <a:latin typeface="Arial"/>
              </a:rPr>
              <a:t>?</a:t>
            </a:r>
            <a:endParaRPr b="0" lang="en-US" sz="9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References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University of Missouri-Kansas City 2024-2025 Academic Catalog, UMKC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https://catalog.umkc.edu/course-offerings/undergraduate/comp-sci/.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Accessed 16 Nov. 2024.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Source Code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https://github.com/DylanSullins/CS291Project.git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Thank You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0" y="2057400"/>
            <a:ext cx="602640" cy="18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9600" strike="noStrike" u="none">
                <a:solidFill>
                  <a:srgbClr val="000000"/>
                </a:solidFill>
                <a:uFillTx/>
                <a:latin typeface="Arial"/>
              </a:rPr>
              <a:t>!</a:t>
            </a:r>
            <a:endParaRPr b="0" lang="en-US" sz="9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Introduction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Project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This project is a representation of course prerequisites through a directed graph, where each vertex is a course and each edge indicates that one course is a prerequisite for another.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Objectives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To model course dependencies using a directed graph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Find min. prereqs, max. prereqs, any circular dependencies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To implement the directed graph model in C++ with Qt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Methodology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Research Methodology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In order to ensure relevance, courses were selected from the University of Missouri – Kansas City 2024-2025 Course Catalog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Includes undergraduate computer science courses and all of their prerequisites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Implementation Methodology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Tools and Technologies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C++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Qt library for C++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Data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Data Collection Method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Data for courses and prerequisites were obtained from the UMKC Catalog and manually compiled into a file.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Snippet of Catalog.dat file: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390400" y="2971800"/>
            <a:ext cx="5153040" cy="234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Implementation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Implementation Process: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Initial Course object construction in C++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Initial parameters: Category, Number, Name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Completion of Directed Graph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Vector of Course pointers stored in each Course object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Qt Implementation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Creation of CourseNode objects and map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Creation of directed edges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Hover highlighting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Implementation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Implementation Process: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Finding Min. and Max. Prerequisites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Recursively count the prerequisites of each course, including prerequisites of prerequisites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Find minimum and maximum prereqs, ignoring specific categories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(i.e. TEST, DEPT, JUNIOR, and NONE)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Results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Min. and Max. Prereqs: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Minimum with 0 Prerequisites: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COMP-SCI 424 Software Methods and Tools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Maximum with 12* Prerequisites: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COMP-SCI 421 Foundations of Data Networks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Results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Directed Graph: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3287160" y="1615680"/>
            <a:ext cx="6085080" cy="3641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Results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828800" y="1490040"/>
            <a:ext cx="6400440" cy="3996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LibreOffice/24.8.2.1$Windows_X86_64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2024-11-17T13:43:19Z</dcterms:created>
  <dc:creator/>
  <dc:description/>
  <dc:language>en-US</dc:language>
  <cp:lastModifiedBy/>
  <dcterms:modified xsi:type="dcterms:W3CDTF">2024-11-17T16:04:27Z</dcterms:modified>
  <cp:revision>5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