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E75924-2C98-440F-94DB-56E6772547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9931E9-9CAE-443A-B841-BAEE7396BD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CCE96A-5E93-423D-8806-700D8F4354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101341-74D5-4958-A3A7-6DFB288594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FF1076-6202-4378-BD98-869EF51281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BD7AE42B-4139-4BAC-816A-72A78FE3DEC0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FC6A37AA-90CE-43E0-A52E-A46DC41EDBE7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3DE1FE46-34E0-470C-81AC-CDC8170AE54B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006C2F98-7BEC-4279-9B06-775860B0433F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8DFD6ADE-B256-404C-9960-D6AB85E2BAAE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  <p:sldLayoutId id="2147483654" r:id="rId3"/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018600" y="1428840"/>
            <a:ext cx="4068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Course Prerequisites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A Demonstration of a Directed Graph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Presented by Dylan Sullins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For UMKC COMP-SCI 291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17 Nov. 2024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Results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828800" y="1490040"/>
            <a:ext cx="6400800" cy="3996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Discussion of Results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Small portion of courses selected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06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Inaccuracies when simplifying for directed graph model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No OR relationships, only AND relationships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Slightly affects maximum number of prerequisites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Possible prerequisites missing from catalog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Discussion of Results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Analysis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Higher-level (4XX) courses for both minimum and maximum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No circular dependencies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Conclusion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Project Objectives: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Modeled course dependencies using a directed graph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Found min. prereqs, max. prereqs, and no circular dependencies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Implemented the directed graph model in C++ with Qt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Future Work: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Project can be expanded to represent the entirety of the UMKC course catalog as a gargantuan directed graph, which could assist students in answering enrollment questions.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Design can be tweaked to be more visually appealing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Questions || Comments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0" y="2057400"/>
            <a:ext cx="603000" cy="18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9600" strike="noStrike" u="none">
                <a:solidFill>
                  <a:srgbClr val="000000"/>
                </a:solidFill>
                <a:uFillTx/>
                <a:latin typeface="Arial"/>
              </a:rPr>
              <a:t>?</a:t>
            </a:r>
            <a:endParaRPr b="0" lang="en-US" sz="9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References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University of Missouri-Kansas City 2024-2025 Academic Catalog, UMKC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https://catalog.umkc.edu/course-offerings/undergraduate/comp-sci/.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Accessed 16 Nov. 2024.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Source Code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https://github.com/DylanSullins/CS291Project.git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Thank You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0" y="2057400"/>
            <a:ext cx="603000" cy="18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9600" strike="noStrike" u="none">
                <a:solidFill>
                  <a:srgbClr val="000000"/>
                </a:solidFill>
                <a:uFillTx/>
                <a:latin typeface="Arial"/>
              </a:rPr>
              <a:t>!</a:t>
            </a:r>
            <a:endParaRPr b="0" lang="en-US" sz="9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Introduction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Project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This project is a representation of course prerequisites through a directed graph, where each vertex is a course and each edge indicates that one course is a prerequisite for another.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Objectives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To model course dependencies using a directed graph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Find min. prereqs, max. prereqs, any circular dependencies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To implement the directed graph model in C++ with Qt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Methodology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Research Methodology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In order to ensure relevance, courses were selected from the University of Missouri – Kansas City 2024-2025 Course Catalog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Includes undergraduate computer science courses and all of their prerequisites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Implementation Methodology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Tools and Technologies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C++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Qt library for C++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Data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Data Collection Method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Data for courses and prerequisites were obtained from the UMKC Catalog and manually compiled into a file.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Snippet of Catalog.dat file: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390400" y="2971800"/>
            <a:ext cx="5153400" cy="2340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Implementation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Implementation Process: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Initial Course object construction in C++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Initial parameters: Category, Number, Name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Completion of Directed Graph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Vector of Course pointers stored in each Course object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Qt Implementation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Creation of CourseNode objects and map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Creation of directed edges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Hover highlighting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Implementation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Implementation Process: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Finding Min. and Max. Prerequisites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Recursively count the prerequisites of each course, including prerequisites of prerequisites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Find minimum prereqs, ignoring specific categories (i.e. TEST, DEPT, JUNIOR, and NONE)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Results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Min. and Max. Prereqs: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Minimum with 0 Prerequisites: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COMP-SCI 424 Software Methods and Tools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Maximum with 12* Prerequisites: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COMP-SCI 421 Foundations of Data Networks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Results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Directed Graph: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3287160" y="1615680"/>
            <a:ext cx="6085440" cy="3642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Results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828800" y="1490040"/>
            <a:ext cx="6400800" cy="3996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LibreOffice/24.8.2.1$Windows_X86_64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2024-11-17T13:43:19Z</dcterms:created>
  <dc:creator/>
  <dc:description/>
  <dc:language>en-US</dc:language>
  <cp:lastModifiedBy/>
  <dcterms:modified xsi:type="dcterms:W3CDTF">2024-11-17T14:32:42Z</dcterms:modified>
  <cp:revision>3</cp:revision>
  <dc:subject/>
  <dc:title>Lights</dc:title>
</cp:coreProperties>
</file>