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14B8943-EE1C-4CB9-BD76-0B8882D4B515}" type="datetimeFigureOut">
              <a:rPr lang="en-IE" smtClean="0"/>
              <a:t>12/10/2017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1107572-5424-4453-8911-E02FC3393D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3187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8943-EE1C-4CB9-BD76-0B8882D4B515}" type="datetimeFigureOut">
              <a:rPr lang="en-IE" smtClean="0"/>
              <a:t>12/10/2017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7572-5424-4453-8911-E02FC3393D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108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8943-EE1C-4CB9-BD76-0B8882D4B515}" type="datetimeFigureOut">
              <a:rPr lang="en-IE" smtClean="0"/>
              <a:t>12/10/2017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7572-5424-4453-8911-E02FC3393D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5959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8943-EE1C-4CB9-BD76-0B8882D4B515}" type="datetimeFigureOut">
              <a:rPr lang="en-IE" smtClean="0"/>
              <a:t>12/10/2017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7572-5424-4453-8911-E02FC3393D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2420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8943-EE1C-4CB9-BD76-0B8882D4B515}" type="datetimeFigureOut">
              <a:rPr lang="en-IE" smtClean="0"/>
              <a:t>12/10/2017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7572-5424-4453-8911-E02FC3393D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1289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8943-EE1C-4CB9-BD76-0B8882D4B515}" type="datetimeFigureOut">
              <a:rPr lang="en-IE" smtClean="0"/>
              <a:t>12/10/2017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7572-5424-4453-8911-E02FC3393D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3630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8943-EE1C-4CB9-BD76-0B8882D4B515}" type="datetimeFigureOut">
              <a:rPr lang="en-IE" smtClean="0"/>
              <a:t>12/10/2017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7572-5424-4453-8911-E02FC3393D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71500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14B8943-EE1C-4CB9-BD76-0B8882D4B515}" type="datetimeFigureOut">
              <a:rPr lang="en-IE" smtClean="0"/>
              <a:t>12/10/2017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7572-5424-4453-8911-E02FC3393D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3695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14B8943-EE1C-4CB9-BD76-0B8882D4B515}" type="datetimeFigureOut">
              <a:rPr lang="en-IE" smtClean="0"/>
              <a:t>12/10/2017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7572-5424-4453-8911-E02FC3393D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875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8943-EE1C-4CB9-BD76-0B8882D4B515}" type="datetimeFigureOut">
              <a:rPr lang="en-IE" smtClean="0"/>
              <a:t>12/10/2017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7572-5424-4453-8911-E02FC3393D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107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8943-EE1C-4CB9-BD76-0B8882D4B515}" type="datetimeFigureOut">
              <a:rPr lang="en-IE" smtClean="0"/>
              <a:t>12/10/2017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7572-5424-4453-8911-E02FC3393D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838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8943-EE1C-4CB9-BD76-0B8882D4B515}" type="datetimeFigureOut">
              <a:rPr lang="en-IE" smtClean="0"/>
              <a:t>12/10/2017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7572-5424-4453-8911-E02FC3393D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900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8943-EE1C-4CB9-BD76-0B8882D4B515}" type="datetimeFigureOut">
              <a:rPr lang="en-IE" smtClean="0"/>
              <a:t>12/10/2017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7572-5424-4453-8911-E02FC3393D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030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8943-EE1C-4CB9-BD76-0B8882D4B515}" type="datetimeFigureOut">
              <a:rPr lang="en-IE" smtClean="0"/>
              <a:t>12/10/2017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7572-5424-4453-8911-E02FC3393D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3489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8943-EE1C-4CB9-BD76-0B8882D4B515}" type="datetimeFigureOut">
              <a:rPr lang="en-IE" smtClean="0"/>
              <a:t>12/10/2017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7572-5424-4453-8911-E02FC3393D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3501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8943-EE1C-4CB9-BD76-0B8882D4B515}" type="datetimeFigureOut">
              <a:rPr lang="en-IE" smtClean="0"/>
              <a:t>12/10/2017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7572-5424-4453-8911-E02FC3393D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323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8943-EE1C-4CB9-BD76-0B8882D4B515}" type="datetimeFigureOut">
              <a:rPr lang="en-IE" smtClean="0"/>
              <a:t>12/10/2017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7572-5424-4453-8911-E02FC3393D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2719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14B8943-EE1C-4CB9-BD76-0B8882D4B515}" type="datetimeFigureOut">
              <a:rPr lang="en-IE" smtClean="0"/>
              <a:t>12/10/2017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1107572-5424-4453-8911-E02FC3393D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420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Augmented Reality (AR)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Dylan Tik Lun Chan</a:t>
            </a:r>
          </a:p>
          <a:p>
            <a:r>
              <a:rPr lang="en-IE" dirty="0" smtClean="0"/>
              <a:t>Final Year </a:t>
            </a:r>
            <a:r>
              <a:rPr lang="en-IE" smtClean="0"/>
              <a:t>Project </a:t>
            </a:r>
            <a:r>
              <a:rPr lang="en-IE" smtClean="0"/>
              <a:t>Brief Pool </a:t>
            </a:r>
            <a:r>
              <a:rPr lang="en-IE" dirty="0" smtClean="0"/>
              <a:t>Review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6344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Research Question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What is Augmented Reality?</a:t>
            </a:r>
            <a:endParaRPr lang="en-IE" dirty="0"/>
          </a:p>
          <a:p>
            <a:r>
              <a:rPr lang="en-IE" dirty="0" smtClean="0"/>
              <a:t>How does Augmented Reality work?</a:t>
            </a:r>
          </a:p>
          <a:p>
            <a:r>
              <a:rPr lang="en-IE" dirty="0" smtClean="0"/>
              <a:t>How to get the camera to lock on to a virtual object on a flat surface?</a:t>
            </a:r>
          </a:p>
          <a:p>
            <a:r>
              <a:rPr lang="en-IE" dirty="0" smtClean="0"/>
              <a:t>Marker-based(need </a:t>
            </a:r>
            <a:r>
              <a:rPr lang="en-IE" dirty="0"/>
              <a:t>a image to display virtual </a:t>
            </a:r>
            <a:r>
              <a:rPr lang="en-IE" dirty="0" smtClean="0"/>
              <a:t>objects)/ Marker </a:t>
            </a:r>
            <a:r>
              <a:rPr lang="en-IE" dirty="0"/>
              <a:t>less (uses GPS </a:t>
            </a:r>
            <a:r>
              <a:rPr lang="en-IE" dirty="0" smtClean="0"/>
              <a:t>location)AR</a:t>
            </a:r>
          </a:p>
          <a:p>
            <a:r>
              <a:rPr lang="en-IE" dirty="0" smtClean="0"/>
              <a:t>Implement an AR game</a:t>
            </a:r>
            <a:endParaRPr lang="en-IE" dirty="0"/>
          </a:p>
          <a:p>
            <a:endParaRPr lang="en-IE" dirty="0" smtClean="0"/>
          </a:p>
          <a:p>
            <a:pPr marL="0" indent="0">
              <a:buNone/>
            </a:pP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47747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Research Areas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Augmented Reality (AR)</a:t>
            </a:r>
          </a:p>
          <a:p>
            <a:r>
              <a:rPr lang="en-IE" dirty="0" smtClean="0"/>
              <a:t>AR in gaming</a:t>
            </a:r>
          </a:p>
          <a:p>
            <a:r>
              <a:rPr lang="en-IE" dirty="0" smtClean="0"/>
              <a:t>Puzzle game(Algorithms)??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5273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Implementation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Game Engine: </a:t>
            </a:r>
            <a:r>
              <a:rPr lang="en-IE" dirty="0" smtClean="0"/>
              <a:t>Unity </a:t>
            </a:r>
            <a:r>
              <a:rPr lang="en-IE" dirty="0"/>
              <a:t>3D</a:t>
            </a:r>
          </a:p>
          <a:p>
            <a:r>
              <a:rPr lang="en-IE" dirty="0"/>
              <a:t>Programming Language: </a:t>
            </a:r>
            <a:r>
              <a:rPr lang="en-IE" dirty="0" smtClean="0"/>
              <a:t>C# </a:t>
            </a:r>
            <a:r>
              <a:rPr lang="en-IE" dirty="0"/>
              <a:t>u</a:t>
            </a:r>
            <a:r>
              <a:rPr lang="en-IE" dirty="0" smtClean="0"/>
              <a:t>sing Visual Studio</a:t>
            </a:r>
            <a:endParaRPr lang="en-IE" dirty="0"/>
          </a:p>
          <a:p>
            <a:r>
              <a:rPr lang="en-IE" dirty="0"/>
              <a:t>Using AR Kit Tool: </a:t>
            </a:r>
            <a:r>
              <a:rPr lang="en-IE" dirty="0" smtClean="0"/>
              <a:t>Vulforia/Kudan?</a:t>
            </a:r>
          </a:p>
          <a:p>
            <a:r>
              <a:rPr lang="en-IE" dirty="0" smtClean="0"/>
              <a:t>Use either Marker-based/Marker less AR?</a:t>
            </a: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8280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69</TotalTime>
  <Words>103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Augmented Reality (AR)</vt:lpstr>
      <vt:lpstr>Research Question</vt:lpstr>
      <vt:lpstr>Research Areas</vt:lpstr>
      <vt:lpstr>Implementation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Reality (AR)</dc:title>
  <dc:creator>Dylan Chan</dc:creator>
  <cp:lastModifiedBy>Dylan T. Chan</cp:lastModifiedBy>
  <cp:revision>52</cp:revision>
  <dcterms:created xsi:type="dcterms:W3CDTF">2017-10-07T17:42:48Z</dcterms:created>
  <dcterms:modified xsi:type="dcterms:W3CDTF">2017-10-12T16:53:24Z</dcterms:modified>
</cp:coreProperties>
</file>