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7A5C1-989C-562E-27CE-93D8585871DD}" v="93" dt="2024-07-19T12:20:05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Шифратор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95999" y="4914881"/>
            <a:ext cx="4572001" cy="3429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/>
              <a:t>Локтионов Георгий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CC6A7-BC72-AA17-46CC-7B23A975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3389D-2B2E-110E-BADF-363E120DC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Создать приложение, позволяющее зашифровать или дешифровать сообщение.</a:t>
            </a:r>
          </a:p>
        </p:txBody>
      </p:sp>
    </p:spTree>
    <p:extLst>
      <p:ext uri="{BB962C8B-B14F-4D97-AF65-F5344CB8AC3E}">
        <p14:creationId xmlns:p14="http://schemas.microsoft.com/office/powerpoint/2010/main" val="27424119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Шифратор</vt:lpstr>
      <vt:lpstr>Цели и 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36</cp:revision>
  <dcterms:created xsi:type="dcterms:W3CDTF">2024-07-19T12:02:45Z</dcterms:created>
  <dcterms:modified xsi:type="dcterms:W3CDTF">2024-07-19T12:20:54Z</dcterms:modified>
</cp:coreProperties>
</file>