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3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3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81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30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75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6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9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36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3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4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1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5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93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0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5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0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ru-RU" dirty="0"/>
              <a:t>Приложение для шифрации 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Локтионов </a:t>
            </a:r>
            <a:r>
              <a:rPr lang="ru-RU">
                <a:solidFill>
                  <a:schemeClr val="tx1"/>
                </a:solidFill>
              </a:rPr>
              <a:t>Георгий Николаевич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F3B51-92F0-4E8E-B1A2-97BADA7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66BEF-590F-4642-8D7A-9C8CE232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74" y="5155513"/>
            <a:ext cx="8398387" cy="517892"/>
          </a:xfrm>
        </p:spPr>
        <p:txBody>
          <a:bodyPr/>
          <a:lstStyle/>
          <a:p>
            <a:r>
              <a:rPr lang="ru-RU" dirty="0"/>
              <a:t>На сайте прилагается подробная инструкция по пользованию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FA918-B616-4949-ACE9-DB83D57E9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30" y="1930400"/>
            <a:ext cx="292458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1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Создать приложение, в котором пользователь сможет  зашифровать или расшифровать текст, используя имеющийся у пользователя ключ.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На сегодняшний день шифрование данных очень актуально. Оно помогает сохранить важные данные в тайне от третьих лиц. Это в какой-то степени помогает сделать моё творение.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C3AAD-A66B-40E8-B136-1AB7B50C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29498"/>
            <a:ext cx="6096001" cy="39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6" y="575328"/>
            <a:ext cx="9905998" cy="1478570"/>
          </a:xfrm>
        </p:spPr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93" y="186608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шифрования текста. Оно позволяет шифровать, а также расшифровывать текст, зашифрованный принципом строчной транспозиции 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A88611-D6F3-475F-94C9-73D3D7B6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575328"/>
            <a:ext cx="6337300" cy="49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сделано с помощью языка программирования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dirty="0"/>
              <a:t>фреймворка</a:t>
            </a:r>
            <a:r>
              <a:rPr lang="ru-RU" b="1" i="1" dirty="0"/>
              <a:t> </a:t>
            </a:r>
            <a:r>
              <a:rPr lang="en-US" b="1" dirty="0"/>
              <a:t>PyQt5</a:t>
            </a:r>
            <a:r>
              <a:rPr lang="en-US" dirty="0"/>
              <a:t>, </a:t>
            </a:r>
            <a:r>
              <a:rPr lang="ru-RU" dirty="0"/>
              <a:t>который использовался для создания интерфейса приложения.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618518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7617498" y="3822553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40476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6B5F3-2C18-457E-9B8F-B2EA27D8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71500"/>
            <a:ext cx="9905998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0"/>
            <a:ext cx="9905998" cy="1213394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19F48-B164-4CCA-B30F-51F81736E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2" y="698500"/>
            <a:ext cx="9905998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0CF7D-2475-4522-8183-928BCECD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0"/>
            <a:ext cx="9912355" cy="819355"/>
          </a:xfrm>
        </p:spPr>
        <p:txBody>
          <a:bodyPr/>
          <a:lstStyle/>
          <a:p>
            <a:pPr algn="ctr"/>
            <a:r>
              <a:rPr lang="ru-RU" dirty="0"/>
              <a:t>Защита от неправильного ввода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30D68B-1AA0-4F75-94F3-1CC0DA3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1" y="819355"/>
            <a:ext cx="9912355" cy="60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7477-95D7-4D06-8DFD-AF000E6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571A1C-0873-4EEF-A024-CAB5017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371"/>
            <a:ext cx="65867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Я создал приложения для шифрования текста в с помощью транспозиционного шифра с возможностью его расшифровки при наличии ключа.</a:t>
            </a:r>
          </a:p>
        </p:txBody>
      </p:sp>
      <p:pic>
        <p:nvPicPr>
          <p:cNvPr id="1028" name="Picture 4" descr="События">
            <a:extLst>
              <a:ext uri="{FF2B5EF4-FFF2-40B4-BE49-F238E27FC236}">
                <a16:creationId xmlns:a16="http://schemas.microsoft.com/office/drawing/2014/main" id="{8F128ED5-1290-4EE6-B544-10E5938A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460126"/>
            <a:ext cx="3971309" cy="3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363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143</Words>
  <Application>Microsoft Office PowerPoint</Application>
  <PresentationFormat>Широкоэкранный</PresentationFormat>
  <Paragraphs>18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Приложение для шифрации  текста</vt:lpstr>
      <vt:lpstr>Цели и задачи</vt:lpstr>
      <vt:lpstr>Актуальность</vt:lpstr>
      <vt:lpstr>Описание приложения</vt:lpstr>
      <vt:lpstr>Создание</vt:lpstr>
      <vt:lpstr>Интерфейс Шифрования</vt:lpstr>
      <vt:lpstr>Интерфейс Расшифрования</vt:lpstr>
      <vt:lpstr>Защита от неправильного ввода</vt:lpstr>
      <vt:lpstr>Итоги</vt:lpstr>
      <vt:lpstr>Ссылка на приложение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стеганографии</dc:title>
  <dc:creator>Артём Чугунов</dc:creator>
  <cp:lastModifiedBy>T-it17</cp:lastModifiedBy>
  <cp:revision>11</cp:revision>
  <dcterms:created xsi:type="dcterms:W3CDTF">2024-07-19T08:22:54Z</dcterms:created>
  <dcterms:modified xsi:type="dcterms:W3CDTF">2024-07-19T14:57:27Z</dcterms:modified>
</cp:coreProperties>
</file>