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7CBF4-4E1E-4BA7-B472-7D75C3298CA4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D2951-6EBA-47D2-859E-EE13208F6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424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D2951-6EBA-47D2-859E-EE13208F6B7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506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D2951-6EBA-47D2-859E-EE13208F6B7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204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64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40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33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446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254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569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024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140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75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92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54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67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7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59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8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29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25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811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0340FB-4CAA-E3D1-D6DD-A1BD0DAEEB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Приложение для ШИФРАЦИИ ТЕКСТА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C2A470-8F87-19D8-C4B8-DAA1F6B1C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ЛОКТИОНОВ ГЕОРГИЙ НИКОЛАЕВИЧ</a:t>
            </a:r>
          </a:p>
        </p:txBody>
      </p:sp>
    </p:spTree>
    <p:extLst>
      <p:ext uri="{BB962C8B-B14F-4D97-AF65-F5344CB8AC3E}">
        <p14:creationId xmlns:p14="http://schemas.microsoft.com/office/powerpoint/2010/main" val="3282913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127477-95D7-4D06-8DFD-AF000E62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5B571A1C-0873-4EEF-A024-CAB501763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7371"/>
            <a:ext cx="6586742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Я создал программу для сокрытия текста в изображениях с возможностью его расшифровки с помощью стеганографии.</a:t>
            </a:r>
          </a:p>
        </p:txBody>
      </p:sp>
      <p:pic>
        <p:nvPicPr>
          <p:cNvPr id="1028" name="Picture 4" descr="События">
            <a:extLst>
              <a:ext uri="{FF2B5EF4-FFF2-40B4-BE49-F238E27FC236}">
                <a16:creationId xmlns:a16="http://schemas.microsoft.com/office/drawing/2014/main" id="{8F128ED5-1290-4EE6-B544-10E5938AE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645" y="1460126"/>
            <a:ext cx="3971309" cy="393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8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8ABBA5E-1BE3-38E5-5374-A6D6BE11AC85}"/>
              </a:ext>
            </a:extLst>
          </p:cNvPr>
          <p:cNvSpPr/>
          <p:nvPr/>
        </p:nvSpPr>
        <p:spPr>
          <a:xfrm>
            <a:off x="6236208" y="1042416"/>
            <a:ext cx="4471416" cy="44256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22D09-F760-B40E-3041-35A2F24DC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8256" y="3000566"/>
            <a:ext cx="3886200" cy="1315402"/>
          </a:xfrm>
        </p:spPr>
        <p:txBody>
          <a:bodyPr>
            <a:normAutofit fontScale="90000"/>
          </a:bodyPr>
          <a:lstStyle/>
          <a:p>
            <a:r>
              <a:rPr lang="ru-RU" dirty="0"/>
              <a:t>Скачать программу можно по ссылке или </a:t>
            </a:r>
            <a:r>
              <a:rPr lang="en-US" dirty="0"/>
              <a:t>QR-</a:t>
            </a:r>
            <a:r>
              <a:rPr lang="ru-RU" dirty="0"/>
              <a:t>коду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89CD3-37BF-8BF6-051F-8DDD7AA6DE0D}"/>
              </a:ext>
            </a:extLst>
          </p:cNvPr>
          <p:cNvSpPr txBox="1"/>
          <p:nvPr/>
        </p:nvSpPr>
        <p:spPr>
          <a:xfrm>
            <a:off x="1664208" y="4500622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4148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9335C2-5018-ECFF-641A-899F4CFD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C24D85-08F8-378E-4A40-9C5DF6E50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8990140" cy="3541714"/>
          </a:xfrm>
        </p:spPr>
        <p:txBody>
          <a:bodyPr>
            <a:normAutofit/>
          </a:bodyPr>
          <a:lstStyle/>
          <a:p>
            <a:r>
              <a:rPr lang="ru-RU" sz="2800" dirty="0"/>
              <a:t>Создать приложение, в котором пользователь сможет  зашифровать или расшифровать текст, используя имеющийся у пользователя ключ.</a:t>
            </a:r>
          </a:p>
        </p:txBody>
      </p:sp>
    </p:spTree>
    <p:extLst>
      <p:ext uri="{BB962C8B-B14F-4D97-AF65-F5344CB8AC3E}">
        <p14:creationId xmlns:p14="http://schemas.microsoft.com/office/powerpoint/2010/main" val="267510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165DDA-536C-7D4F-69B0-1ECB11BB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9573"/>
            <a:ext cx="9905998" cy="1478570"/>
          </a:xfrm>
        </p:spPr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343BD1-5806-2AA5-E497-A9E87FDC7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524" y="1658143"/>
            <a:ext cx="5201475" cy="3541714"/>
          </a:xfrm>
        </p:spPr>
        <p:txBody>
          <a:bodyPr>
            <a:noAutofit/>
          </a:bodyPr>
          <a:lstStyle/>
          <a:p>
            <a:r>
              <a:rPr lang="ru-RU" dirty="0"/>
              <a:t>На сегодняшний день шифрование данных очень актуально. Оно помогает сохранить важные данные в тайне от третьих лиц. Это в какой-то степени помогает сделать моё творение.</a:t>
            </a:r>
          </a:p>
        </p:txBody>
      </p:sp>
      <p:pic>
        <p:nvPicPr>
          <p:cNvPr id="1030" name="Picture 6" descr="Шифрование с открытым ключом: Просто и наглядно | Bitcoin Review | Дзен">
            <a:extLst>
              <a:ext uri="{FF2B5EF4-FFF2-40B4-BE49-F238E27FC236}">
                <a16:creationId xmlns:a16="http://schemas.microsoft.com/office/drawing/2014/main" id="{D8C11F97-A300-DB95-7ECD-EBE97741E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509528"/>
            <a:ext cx="5596128" cy="383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09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8E9742-FA9A-8A9A-10E0-5321585F4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26" y="575328"/>
            <a:ext cx="9905998" cy="1478570"/>
          </a:xfrm>
        </p:spPr>
        <p:txBody>
          <a:bodyPr/>
          <a:lstStyle/>
          <a:p>
            <a:r>
              <a:rPr lang="ru-RU" dirty="0"/>
              <a:t>Описание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4E9362-FB5E-33AD-ADE9-1499A04F2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26" y="1797493"/>
            <a:ext cx="5533707" cy="4416589"/>
          </a:xfrm>
        </p:spPr>
        <p:txBody>
          <a:bodyPr>
            <a:normAutofit/>
          </a:bodyPr>
          <a:lstStyle/>
          <a:p>
            <a:r>
              <a:rPr lang="ru-RU" dirty="0"/>
              <a:t>Данное приложение служит для реализации принципов шифрования текста. Оно позволяет шифровать, а также расшифровывать текст, зашифрованный принципом строчной транспозиции 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A88611-D6F3-475F-94C9-73D3D7B68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700" y="575328"/>
            <a:ext cx="6337300" cy="498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7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155E03-0EA5-C96E-CF3D-0F641D5FC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4EAB60-6CC7-69F9-106C-6461E09A5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8143"/>
            <a:ext cx="6338380" cy="3541714"/>
          </a:xfrm>
        </p:spPr>
        <p:txBody>
          <a:bodyPr/>
          <a:lstStyle/>
          <a:p>
            <a:r>
              <a:rPr lang="ru-RU" dirty="0"/>
              <a:t>Данное приложение было сделано с помощью языка программирования </a:t>
            </a:r>
            <a:r>
              <a:rPr lang="en-US" b="1" dirty="0"/>
              <a:t>Python</a:t>
            </a:r>
            <a:r>
              <a:rPr lang="en-US" dirty="0"/>
              <a:t> </a:t>
            </a:r>
            <a:r>
              <a:rPr lang="ru-RU" dirty="0"/>
              <a:t>с использованием </a:t>
            </a:r>
            <a:r>
              <a:rPr lang="ru-RU" b="1" dirty="0"/>
              <a:t>фреймворка</a:t>
            </a:r>
            <a:r>
              <a:rPr lang="ru-RU" b="1" i="1" dirty="0"/>
              <a:t> </a:t>
            </a:r>
            <a:r>
              <a:rPr lang="en-US" b="1" dirty="0"/>
              <a:t>PyQt5</a:t>
            </a:r>
            <a:r>
              <a:rPr lang="en-US" dirty="0"/>
              <a:t>, </a:t>
            </a:r>
            <a:r>
              <a:rPr lang="ru-RU" dirty="0"/>
              <a:t>который использовался для создания интерфейса приложения.</a:t>
            </a:r>
          </a:p>
        </p:txBody>
      </p:sp>
      <p:pic>
        <p:nvPicPr>
          <p:cNvPr id="2050" name="Picture 2" descr="Разработка на Python | Заказать услуги специалистов">
            <a:extLst>
              <a:ext uri="{FF2B5EF4-FFF2-40B4-BE49-F238E27FC236}">
                <a16:creationId xmlns:a16="http://schemas.microsoft.com/office/drawing/2014/main" id="{AD2B8F70-0C2E-FB3E-9643-8B6AF22A8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058" y="458883"/>
            <a:ext cx="5824728" cy="327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yqt6 · GitHub Topics · GitHub">
            <a:extLst>
              <a:ext uri="{FF2B5EF4-FFF2-40B4-BE49-F238E27FC236}">
                <a16:creationId xmlns:a16="http://schemas.microsoft.com/office/drawing/2014/main" id="{8B7C82BF-296A-5EC4-913E-B56D0D8B03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8200" r="90000">
                        <a14:foregroundMark x1="8200" y1="37143" x2="8600" y2="55714"/>
                        <a14:foregroundMark x1="19200" y1="48095" x2="21200" y2="58810"/>
                        <a14:foregroundMark x1="22600" y1="32381" x2="22600" y2="32381"/>
                        <a14:foregroundMark x1="23200" y1="32619" x2="26600" y2="37143"/>
                        <a14:foregroundMark x1="21700" y1="31905" x2="16800" y2="47381"/>
                        <a14:foregroundMark x1="16800" y1="47381" x2="18000" y2="64286"/>
                        <a14:foregroundMark x1="18000" y1="64286" x2="25000" y2="55952"/>
                        <a14:foregroundMark x1="25000" y1="55952" x2="25700" y2="44286"/>
                        <a14:foregroundMark x1="20500" y1="68333" x2="25600" y2="72143"/>
                        <a14:foregroundMark x1="27900" y1="48571" x2="25800" y2="69762"/>
                        <a14:foregroundMark x1="33900" y1="41429" x2="33200" y2="64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4592"/>
          <a:stretch/>
        </p:blipFill>
        <p:spPr bwMode="auto">
          <a:xfrm>
            <a:off x="7617498" y="3822553"/>
            <a:ext cx="3155048" cy="239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783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7C23C-65E4-9183-AAB2-3E89DC6C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942" y="115598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Интерфейс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FB5A1DB-1BA9-D2F3-56B0-2F61A25E6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906" y="1242850"/>
            <a:ext cx="6697010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9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64B330-CF09-5636-AA56-0627B32A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261" y="0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Интерфейс Шифрования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E7E0BF1-0E9D-E9F9-AE0E-2A098A99A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729" y="1229756"/>
            <a:ext cx="5376854" cy="4090416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675FA67-0E12-6D4D-7066-7BD8ACBEC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895" y="1214153"/>
            <a:ext cx="5584376" cy="409041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887ACC3-BA6E-00FE-9842-1F0DC4239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29" y="5442332"/>
            <a:ext cx="4622482" cy="118119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B3C454C-F67C-0B23-2C5A-DE09C1998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9034" y="5442332"/>
            <a:ext cx="2086783" cy="118119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76FA32A-9F2F-F938-6026-E19754A0ED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6408" y="5417746"/>
            <a:ext cx="3465576" cy="12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3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994EC-AB8A-791C-BDB8-5FAD74B4F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2" y="-265176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Интерфейс Расшифрования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290AA19-D00E-0A07-0EC5-67A81E7FC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5559" y="984036"/>
            <a:ext cx="5779002" cy="438607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084057D-2FB8-9A8D-FAD2-BF8415164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84036"/>
            <a:ext cx="5820458" cy="438607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CA9852E-E6C4-B5B5-0EB8-AC26C85B5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2344" y="5507268"/>
            <a:ext cx="4782217" cy="123842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5C01412-323A-EDAA-F3AE-EA6983AF64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507267"/>
            <a:ext cx="4772691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03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817E5F-9AB4-A68D-CEE2-A1DA25429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42888"/>
            <a:ext cx="9906000" cy="1477961"/>
          </a:xfrm>
        </p:spPr>
        <p:txBody>
          <a:bodyPr/>
          <a:lstStyle/>
          <a:p>
            <a:pPr algn="ctr"/>
            <a:r>
              <a:rPr lang="ru-RU" dirty="0"/>
              <a:t>Безопасность</a:t>
            </a:r>
            <a:r>
              <a:rPr lang="en-US" dirty="0"/>
              <a:t> </a:t>
            </a:r>
            <a:r>
              <a:rPr lang="ru-RU" dirty="0"/>
              <a:t>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658310-21FA-C20D-6973-ACF2890F5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374" y="5455301"/>
            <a:ext cx="4649783" cy="823912"/>
          </a:xfrm>
        </p:spPr>
        <p:txBody>
          <a:bodyPr/>
          <a:lstStyle/>
          <a:p>
            <a:pPr algn="ctr"/>
            <a:r>
              <a:rPr lang="ru-RU" dirty="0"/>
              <a:t>До Шифрования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BC42C6D7-78DA-C700-8A2E-EFAD73DC31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11" y="1628485"/>
            <a:ext cx="5737171" cy="3826816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35AB104A-6080-2D68-8B25-5AE83BE1A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0024" y="5455301"/>
            <a:ext cx="4646602" cy="823912"/>
          </a:xfrm>
        </p:spPr>
        <p:txBody>
          <a:bodyPr/>
          <a:lstStyle/>
          <a:p>
            <a:pPr algn="ctr"/>
            <a:r>
              <a:rPr lang="ru-RU" dirty="0"/>
              <a:t>После Шифрования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FF9ED61C-64F1-F40B-1BBC-EDF4119F4C3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740" y="1628485"/>
            <a:ext cx="5737171" cy="3826816"/>
          </a:xfrm>
        </p:spPr>
      </p:pic>
    </p:spTree>
    <p:extLst>
      <p:ext uri="{BB962C8B-B14F-4D97-AF65-F5344CB8AC3E}">
        <p14:creationId xmlns:p14="http://schemas.microsoft.com/office/powerpoint/2010/main" val="1831536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280</TotalTime>
  <Words>142</Words>
  <Application>Microsoft Office PowerPoint</Application>
  <PresentationFormat>Широкоэкранный</PresentationFormat>
  <Paragraphs>21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Tw Cen MT</vt:lpstr>
      <vt:lpstr>Контур</vt:lpstr>
      <vt:lpstr>Приложение для ШИФРАЦИИ ТЕКСТА</vt:lpstr>
      <vt:lpstr>Цели и задачи</vt:lpstr>
      <vt:lpstr>Актуальность</vt:lpstr>
      <vt:lpstr>Описание приложения</vt:lpstr>
      <vt:lpstr>Создание</vt:lpstr>
      <vt:lpstr>Интерфейс</vt:lpstr>
      <vt:lpstr>Интерфейс Шифрования</vt:lpstr>
      <vt:lpstr>Интерфейс Расшифрования</vt:lpstr>
      <vt:lpstr>Безопасность Данных</vt:lpstr>
      <vt:lpstr>Итоги</vt:lpstr>
      <vt:lpstr>Скачать программу можно по ссылке или QR-коду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стеганографии</dc:title>
  <dc:creator>Артём Чугунов</dc:creator>
  <cp:lastModifiedBy>T-it17</cp:lastModifiedBy>
  <cp:revision>7</cp:revision>
  <dcterms:created xsi:type="dcterms:W3CDTF">2024-07-19T08:22:54Z</dcterms:created>
  <dcterms:modified xsi:type="dcterms:W3CDTF">2024-07-19T14:28:45Z</dcterms:modified>
</cp:coreProperties>
</file>