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7" d="100"/>
          <a:sy n="77" d="100"/>
        </p:scale>
        <p:origin x="-1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CDB6-0685-4C9D-8779-FB106CC1961C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BEF9-89F9-4DA4-A61A-D6F4AF17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Scanning Networks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Banner Grabbing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Banner grabbing or OS fingerprinting is the method to determine the </a:t>
            </a:r>
            <a:r>
              <a:rPr lang="en-US" dirty="0" smtClean="0">
                <a:solidFill>
                  <a:srgbClr val="FF0000"/>
                </a:solidFill>
              </a:rPr>
              <a:t>operating system </a:t>
            </a:r>
            <a:r>
              <a:rPr lang="en-US" dirty="0" smtClean="0"/>
              <a:t>running on a remote target system. There are two types of banner grabbing: </a:t>
            </a:r>
            <a:r>
              <a:rPr lang="en-US" u="sng" dirty="0" smtClean="0"/>
              <a:t>active</a:t>
            </a:r>
            <a:r>
              <a:rPr lang="en-US" dirty="0" smtClean="0"/>
              <a:t> and </a:t>
            </a:r>
            <a:r>
              <a:rPr lang="en-US" u="sng" dirty="0" smtClean="0"/>
              <a:t>passive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Identifying the OS used on the target host allows an attacker to </a:t>
            </a:r>
            <a:r>
              <a:rPr lang="en-US" dirty="0" smtClean="0">
                <a:solidFill>
                  <a:srgbClr val="FF0000"/>
                </a:solidFill>
              </a:rPr>
              <a:t>figure out the vulnerabilities the system poses </a:t>
            </a:r>
            <a:r>
              <a:rPr lang="en-US" dirty="0" smtClean="0"/>
              <a:t>and the exploits that might work on a system to further </a:t>
            </a:r>
            <a:r>
              <a:rPr lang="en-US" dirty="0" smtClean="0">
                <a:solidFill>
                  <a:srgbClr val="FF0000"/>
                </a:solidFill>
              </a:rPr>
              <a:t>carry out additional attacks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</a:rPr>
              <a:t>Tools: ID Serve</a:t>
            </a:r>
            <a:r>
              <a:rPr lang="en-US" smtClean="0">
                <a:solidFill>
                  <a:srgbClr val="FF0000"/>
                </a:solidFill>
              </a:rPr>
              <a:t>, Netcraft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Netcat</a:t>
            </a:r>
            <a:r>
              <a:rPr lang="en-US" dirty="0" smtClean="0"/>
              <a:t>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7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Banner Grabbing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rgbClr val="002060"/>
                </a:solidFill>
              </a:rPr>
              <a:t>false banners </a:t>
            </a:r>
            <a:r>
              <a:rPr lang="en-US" dirty="0" smtClean="0"/>
              <a:t>to misguide the attackers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Turn off unnecessary services </a:t>
            </a:r>
            <a:r>
              <a:rPr lang="en-US" dirty="0" smtClean="0"/>
              <a:t>on the network host to limit the information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Vulnerability Scanning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Vulnerability scanning identifies </a:t>
            </a:r>
            <a:r>
              <a:rPr lang="en-US" dirty="0" smtClean="0">
                <a:solidFill>
                  <a:srgbClr val="FF0000"/>
                </a:solidFill>
              </a:rPr>
              <a:t>vulnerabilities and weaknesses </a:t>
            </a:r>
            <a:r>
              <a:rPr lang="en-US" dirty="0" smtClean="0"/>
              <a:t>of a system and network in order to determine how a system can be exploited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Network topology and OS vulnerabilities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Application and services </a:t>
            </a:r>
            <a:r>
              <a:rPr lang="en-US" dirty="0" smtClean="0"/>
              <a:t>vulnerabilities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Tools: SAINT, OpenVAS, </a:t>
            </a:r>
            <a:r>
              <a:rPr lang="en-US" dirty="0" err="1" smtClean="0"/>
              <a:t>Nexpose</a:t>
            </a:r>
            <a:r>
              <a:rPr lang="en-US" dirty="0" smtClean="0"/>
              <a:t>, Retina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9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</a:t>
            </a:r>
            <a:r>
              <a:rPr lang="en-US" dirty="0" smtClean="0">
                <a:solidFill>
                  <a:srgbClr val="002060"/>
                </a:solidFill>
              </a:rPr>
              <a:t>network diagrams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target's network diagram gives valuable information about the </a:t>
            </a:r>
            <a:r>
              <a:rPr lang="en-US" dirty="0" smtClean="0">
                <a:solidFill>
                  <a:srgbClr val="FF0000"/>
                </a:solidFill>
              </a:rPr>
              <a:t>network and its architecture </a:t>
            </a:r>
            <a:r>
              <a:rPr lang="en-US" dirty="0" smtClean="0"/>
              <a:t>to an attacker</a:t>
            </a:r>
          </a:p>
          <a:p>
            <a:r>
              <a:rPr lang="en-US" dirty="0" smtClean="0"/>
              <a:t>Network diagram shows </a:t>
            </a:r>
            <a:r>
              <a:rPr lang="en-US" dirty="0" smtClean="0">
                <a:solidFill>
                  <a:srgbClr val="FF0000"/>
                </a:solidFill>
              </a:rPr>
              <a:t>logical or physical path</a:t>
            </a:r>
            <a:r>
              <a:rPr lang="en-US" dirty="0" smtClean="0"/>
              <a:t> to a potential target</a:t>
            </a:r>
          </a:p>
          <a:p>
            <a:r>
              <a:rPr lang="en-US" dirty="0" smtClean="0"/>
              <a:t>Tools: Network View,…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Prepare proxies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proxy is a network computer that can </a:t>
            </a:r>
            <a:r>
              <a:rPr lang="en-US" dirty="0" smtClean="0">
                <a:solidFill>
                  <a:srgbClr val="FF0000"/>
                </a:solidFill>
              </a:rPr>
              <a:t>serve as an intermediary</a:t>
            </a:r>
            <a:r>
              <a:rPr lang="en-US" dirty="0" smtClean="0"/>
              <a:t> for connecting with other computers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Proxy chaining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Tools: </a:t>
            </a:r>
            <a:r>
              <a:rPr lang="en-US" dirty="0" err="1" smtClean="0"/>
              <a:t>ezProxy</a:t>
            </a:r>
            <a:r>
              <a:rPr lang="en-US" dirty="0" smtClean="0"/>
              <a:t>,…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90" y="2420393"/>
            <a:ext cx="526732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63" y="4372882"/>
            <a:ext cx="7492152" cy="21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Scanning Pen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Pen testing a network for scanning vulnerabilities determines the network’s security posture by identifying </a:t>
            </a:r>
            <a:r>
              <a:rPr lang="en-US" sz="2400" dirty="0" smtClean="0">
                <a:solidFill>
                  <a:srgbClr val="FF0000"/>
                </a:solidFill>
              </a:rPr>
              <a:t>live systems</a:t>
            </a:r>
            <a:r>
              <a:rPr lang="en-US" sz="2400" dirty="0" smtClean="0"/>
              <a:t>, discovering </a:t>
            </a:r>
            <a:r>
              <a:rPr lang="en-US" sz="2400" dirty="0" smtClean="0">
                <a:solidFill>
                  <a:srgbClr val="FF0000"/>
                </a:solidFill>
              </a:rPr>
              <a:t>open ports</a:t>
            </a:r>
            <a:r>
              <a:rPr lang="en-US" sz="2400" dirty="0" smtClean="0"/>
              <a:t>, associating </a:t>
            </a:r>
            <a:r>
              <a:rPr lang="en-US" sz="2400" dirty="0" smtClean="0">
                <a:solidFill>
                  <a:srgbClr val="FF0000"/>
                </a:solidFill>
              </a:rPr>
              <a:t>services </a:t>
            </a:r>
            <a:r>
              <a:rPr lang="en-US" sz="2400" dirty="0" smtClean="0"/>
              <a:t>and grabbing </a:t>
            </a:r>
            <a:r>
              <a:rPr lang="en-US" sz="2400" dirty="0" smtClean="0">
                <a:solidFill>
                  <a:srgbClr val="FF0000"/>
                </a:solidFill>
              </a:rPr>
              <a:t>system banners </a:t>
            </a:r>
            <a:r>
              <a:rPr lang="en-US" sz="2400" dirty="0" smtClean="0"/>
              <a:t>to simulate a network hacking attempt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The penetration testing report will help </a:t>
            </a:r>
            <a:r>
              <a:rPr lang="en-US" sz="2400" dirty="0" smtClean="0">
                <a:solidFill>
                  <a:srgbClr val="FF0000"/>
                </a:solidFill>
              </a:rPr>
              <a:t>system administrators </a:t>
            </a:r>
            <a:r>
              <a:rPr lang="en-US" sz="2400" dirty="0" smtClean="0"/>
              <a:t>to: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89" y="3992987"/>
            <a:ext cx="5905335" cy="26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Scanning Pen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86" y="1435975"/>
            <a:ext cx="5362575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69" y="1836026"/>
            <a:ext cx="4781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Summary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The objective of scanning </a:t>
            </a:r>
            <a:r>
              <a:rPr lang="en-US" dirty="0" smtClean="0"/>
              <a:t>is to discover </a:t>
            </a:r>
            <a:r>
              <a:rPr lang="en-US" dirty="0" smtClean="0">
                <a:solidFill>
                  <a:srgbClr val="FF0000"/>
                </a:solidFill>
              </a:rPr>
              <a:t>live systems, </a:t>
            </a:r>
            <a:r>
              <a:rPr lang="en-US" dirty="0" smtClean="0">
                <a:solidFill>
                  <a:srgbClr val="FF0000"/>
                </a:solidFill>
              </a:rPr>
              <a:t>active/running </a:t>
            </a:r>
            <a:r>
              <a:rPr lang="en-US" dirty="0" smtClean="0">
                <a:solidFill>
                  <a:srgbClr val="FF0000"/>
                </a:solidFill>
              </a:rPr>
              <a:t>ports, the operating systems, and the services </a:t>
            </a:r>
            <a:r>
              <a:rPr lang="en-US" dirty="0" smtClean="0"/>
              <a:t>running on the network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Attacker determines the </a:t>
            </a:r>
            <a:r>
              <a:rPr lang="en-US" dirty="0" smtClean="0">
                <a:solidFill>
                  <a:srgbClr val="FF0000"/>
                </a:solidFill>
              </a:rPr>
              <a:t>live hosts </a:t>
            </a:r>
            <a:r>
              <a:rPr lang="en-US" dirty="0" smtClean="0"/>
              <a:t>from a range of IP addresses by sending ICMP ECHO requests to multiple hosts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Attackers use various scanning techniques to </a:t>
            </a:r>
            <a:r>
              <a:rPr lang="en-US" dirty="0" smtClean="0">
                <a:solidFill>
                  <a:srgbClr val="FF0000"/>
                </a:solidFill>
              </a:rPr>
              <a:t>bypass firewall </a:t>
            </a:r>
            <a:r>
              <a:rPr lang="en-US" dirty="0" smtClean="0"/>
              <a:t>rules and logging mechanism, and hide them selves as usual network traffic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Banner grabbing </a:t>
            </a:r>
            <a:r>
              <a:rPr lang="en-US" dirty="0" smtClean="0"/>
              <a:t>or OS finger printing is the method to determine the operating system running on a remote target system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Drawing target's </a:t>
            </a:r>
            <a:r>
              <a:rPr lang="en-US" dirty="0" smtClean="0">
                <a:solidFill>
                  <a:srgbClr val="FF0000"/>
                </a:solidFill>
              </a:rPr>
              <a:t>network diagram </a:t>
            </a:r>
            <a:r>
              <a:rPr lang="en-US" dirty="0" smtClean="0"/>
              <a:t>gives valuable in formation about the network and its architecture to an attacker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Proxy</a:t>
            </a:r>
            <a:r>
              <a:rPr lang="en-US" dirty="0" smtClean="0"/>
              <a:t> is a network computer that can serve as an intermediary for connecting with other computers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 chain </a:t>
            </a:r>
            <a:r>
              <a:rPr lang="en-US" dirty="0" smtClean="0"/>
              <a:t>of </a:t>
            </a:r>
            <a:r>
              <a:rPr lang="en-US" dirty="0" smtClean="0"/>
              <a:t>proxies can be created to evade a </a:t>
            </a:r>
            <a:r>
              <a:rPr lang="en-US" dirty="0" err="1" smtClean="0"/>
              <a:t>traceback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the </a:t>
            </a:r>
            <a:r>
              <a:rPr lang="en-US" dirty="0" smtClean="0"/>
              <a:t>attacker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Introduction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Scanning methodology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Checking for Live systems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Scanning techniques</a:t>
            </a:r>
            <a:endParaRPr lang="en-US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Scanning countermeasures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268" y="606425"/>
            <a:ext cx="6676696" cy="30511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Network scanning refers to a set of procedures </a:t>
            </a:r>
            <a:r>
              <a:rPr lang="en-US" dirty="0" smtClean="0">
                <a:solidFill>
                  <a:srgbClr val="FF0000"/>
                </a:solidFill>
              </a:rPr>
              <a:t>for identifying hosts, ports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services</a:t>
            </a:r>
            <a:r>
              <a:rPr lang="en-US" dirty="0" smtClean="0"/>
              <a:t> in a network.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Network scanning is one of the </a:t>
            </a:r>
            <a:r>
              <a:rPr lang="en-US" dirty="0" smtClean="0">
                <a:solidFill>
                  <a:srgbClr val="FF0000"/>
                </a:solidFill>
              </a:rPr>
              <a:t>components </a:t>
            </a:r>
            <a:r>
              <a:rPr lang="en-US" dirty="0" smtClean="0"/>
              <a:t>of intelligence </a:t>
            </a:r>
            <a:r>
              <a:rPr lang="en-US" dirty="0" smtClean="0">
                <a:solidFill>
                  <a:srgbClr val="FF0000"/>
                </a:solidFill>
              </a:rPr>
              <a:t>gathering</a:t>
            </a:r>
            <a:r>
              <a:rPr lang="en-US" dirty="0" smtClean="0"/>
              <a:t> an attacker uses to create a profile of the target organization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6" y="1825625"/>
            <a:ext cx="4314825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90396" y="5228429"/>
            <a:ext cx="31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Objectives of network scanning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497" y="4520543"/>
            <a:ext cx="691785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live hosts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IP address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rgbClr val="7030A0"/>
                </a:solidFill>
              </a:rPr>
              <a:t>open ports </a:t>
            </a:r>
            <a:r>
              <a:rPr lang="en-US" sz="2000" dirty="0" smtClean="0"/>
              <a:t>of live hosts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operating systems </a:t>
            </a:r>
            <a:r>
              <a:rPr lang="en-US" sz="2000" dirty="0" smtClean="0"/>
              <a:t>and system </a:t>
            </a:r>
            <a:r>
              <a:rPr lang="en-US" sz="2000" dirty="0" smtClean="0">
                <a:solidFill>
                  <a:srgbClr val="7030A0"/>
                </a:solidFill>
              </a:rPr>
              <a:t>architecture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services </a:t>
            </a:r>
            <a:r>
              <a:rPr lang="en-US" sz="2000" dirty="0" smtClean="0"/>
              <a:t>running on hosts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vulnerabilities</a:t>
            </a:r>
            <a:r>
              <a:rPr lang="en-US" sz="2000" dirty="0" smtClean="0"/>
              <a:t> in live hosts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>
          <a:xfrm>
            <a:off x="7262994" y="4428893"/>
            <a:ext cx="893380" cy="1876754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Check for </a:t>
            </a:r>
            <a:r>
              <a:rPr lang="en-US" sz="2400" b="1" dirty="0" smtClean="0"/>
              <a:t>live systems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Check for </a:t>
            </a:r>
            <a:r>
              <a:rPr lang="en-US" sz="2400" b="1" dirty="0" smtClean="0"/>
              <a:t>open ports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Scanning beyond IDS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Banner grabbing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Scanning for </a:t>
            </a:r>
            <a:r>
              <a:rPr lang="en-US" sz="2400" b="1" dirty="0" smtClean="0"/>
              <a:t>vulnerabilities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Draw network diagrams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Prepare proxies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Scanning </a:t>
            </a:r>
            <a:r>
              <a:rPr lang="en-US" sz="2400" dirty="0"/>
              <a:t>P</a:t>
            </a:r>
            <a:r>
              <a:rPr lang="en-US" sz="2400" dirty="0" smtClean="0"/>
              <a:t>en Testing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4892" y="1828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 for live systems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4892" y="28956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 for open ports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4892" y="396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Identify services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4892" y="4994787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Banner Grabbing/OS fingerprinting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94892" y="1828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 for vulnerability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0479" y="2858729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Draw network diagrams of vulnerabilities hosts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60479" y="396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Prepare proxies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42192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42192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68002" y="46137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 flipV="1">
            <a:off x="7599492" y="2171700"/>
            <a:ext cx="1295400" cy="3165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117779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128840" y="356419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095656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9275892" y="4746522"/>
            <a:ext cx="28194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Attack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2250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Check for live systems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ICMP Scanning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7" y="3659077"/>
            <a:ext cx="7023538" cy="22214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smtClean="0"/>
              <a:t>Ping scan involves sending </a:t>
            </a:r>
            <a:r>
              <a:rPr lang="en-US" dirty="0" smtClean="0">
                <a:solidFill>
                  <a:srgbClr val="FF0000"/>
                </a:solidFill>
              </a:rPr>
              <a:t>ICMP echo requests </a:t>
            </a:r>
            <a:r>
              <a:rPr lang="en-US" dirty="0" smtClean="0"/>
              <a:t>to a host. If the host is live, it will return an </a:t>
            </a:r>
            <a:r>
              <a:rPr lang="en-US" dirty="0" smtClean="0">
                <a:solidFill>
                  <a:srgbClr val="FF0000"/>
                </a:solidFill>
              </a:rPr>
              <a:t>ICMP echo reply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smtClean="0"/>
              <a:t>This scan is useful for </a:t>
            </a:r>
            <a:r>
              <a:rPr lang="en-US" dirty="0" smtClean="0">
                <a:solidFill>
                  <a:srgbClr val="FF0000"/>
                </a:solidFill>
              </a:rPr>
              <a:t>locating active devices </a:t>
            </a:r>
            <a:r>
              <a:rPr lang="en-US" dirty="0" smtClean="0"/>
              <a:t>or determining if ICMP is passing through a firewall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FF0000"/>
                </a:solidFill>
              </a:rPr>
              <a:t>Tools: </a:t>
            </a:r>
            <a:r>
              <a:rPr lang="en-US" dirty="0" err="1" smtClean="0">
                <a:solidFill>
                  <a:srgbClr val="002060"/>
                </a:solidFill>
              </a:rPr>
              <a:t>Nmap</a:t>
            </a:r>
            <a:r>
              <a:rPr lang="en-US" dirty="0" smtClean="0">
                <a:solidFill>
                  <a:srgbClr val="002060"/>
                </a:solidFill>
              </a:rPr>
              <a:t>, Angry, IP Scanner, </a:t>
            </a:r>
            <a:r>
              <a:rPr lang="en-US" dirty="0" err="1" smtClean="0">
                <a:solidFill>
                  <a:srgbClr val="002060"/>
                </a:solidFill>
              </a:rPr>
              <a:t>SolarWinds</a:t>
            </a:r>
            <a:r>
              <a:rPr lang="en-US" dirty="0" smtClean="0">
                <a:solidFill>
                  <a:srgbClr val="002060"/>
                </a:solidFill>
              </a:rPr>
              <a:t>, Ping Scanning Pro,…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1" y="2022420"/>
            <a:ext cx="7160172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469" y="2022420"/>
            <a:ext cx="4348325" cy="35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75" y="24951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Check for open ports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75" y="1690688"/>
            <a:ext cx="7443952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Three-way handshake</a:t>
            </a:r>
            <a:r>
              <a:rPr lang="en-US" dirty="0" smtClean="0"/>
              <a:t>: </a:t>
            </a:r>
            <a:r>
              <a:rPr lang="en-US" sz="2400" dirty="0" smtClean="0"/>
              <a:t>TCP uses a </a:t>
            </a:r>
            <a:r>
              <a:rPr lang="en-US" sz="2400" dirty="0" smtClean="0">
                <a:solidFill>
                  <a:srgbClr val="FF0000"/>
                </a:solidFill>
              </a:rPr>
              <a:t>3-way handshake </a:t>
            </a:r>
            <a:r>
              <a:rPr lang="en-US" sz="2400" dirty="0" smtClean="0"/>
              <a:t>to establish a connection between server and client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TCP connect scan detects when a port is open by completing the </a:t>
            </a:r>
            <a:r>
              <a:rPr lang="en-US" sz="2400" dirty="0" smtClean="0">
                <a:solidFill>
                  <a:srgbClr val="002060"/>
                </a:solidFill>
              </a:rPr>
              <a:t>3-way handshake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TCP connect scan </a:t>
            </a:r>
            <a:r>
              <a:rPr lang="en-US" sz="2400" dirty="0" smtClean="0">
                <a:solidFill>
                  <a:srgbClr val="FF0000"/>
                </a:solidFill>
              </a:rPr>
              <a:t>establishes a full connection </a:t>
            </a:r>
            <a:r>
              <a:rPr lang="en-US" sz="2400" dirty="0" smtClean="0"/>
              <a:t>and tears it down by sending RST packet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70" y="1690688"/>
            <a:ext cx="3175931" cy="43699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275" y="5857360"/>
            <a:ext cx="2004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Tools: </a:t>
            </a:r>
            <a:r>
              <a:rPr lang="en-US" dirty="0" err="1" smtClean="0"/>
              <a:t>Nmap</a:t>
            </a:r>
            <a:r>
              <a:rPr lang="en-US" dirty="0" smtClean="0"/>
              <a:t>, </a:t>
            </a:r>
            <a:r>
              <a:rPr lang="en-US" dirty="0" err="1" smtClean="0"/>
              <a:t>Hping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1" y="4157993"/>
            <a:ext cx="3643343" cy="1583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251" y="4157993"/>
            <a:ext cx="3721976" cy="15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275" y="24951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Check for open ports (cont.) – </a:t>
            </a:r>
            <a:r>
              <a:rPr lang="en-US" dirty="0" smtClean="0">
                <a:solidFill>
                  <a:srgbClr val="FF0000"/>
                </a:solidFill>
              </a:rPr>
              <a:t>UDP Scanning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91" y="1988631"/>
            <a:ext cx="100203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1" y="3797030"/>
            <a:ext cx="4657725" cy="1933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41" y="3797030"/>
            <a:ext cx="4695825" cy="217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4876" y="6071617"/>
            <a:ext cx="562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Tools: </a:t>
            </a:r>
            <a:r>
              <a:rPr lang="en-US" dirty="0" err="1" smtClean="0">
                <a:solidFill>
                  <a:srgbClr val="002060"/>
                </a:solidFill>
              </a:rPr>
              <a:t>Nmap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NetScan</a:t>
            </a:r>
            <a:r>
              <a:rPr lang="en-US" dirty="0" smtClean="0">
                <a:solidFill>
                  <a:srgbClr val="002060"/>
                </a:solidFill>
              </a:rPr>
              <a:t> Tools Pro, Advanced Port Scanner,…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Scanning </a:t>
            </a:r>
            <a:r>
              <a:rPr lang="en-US" dirty="0" smtClean="0">
                <a:solidFill>
                  <a:srgbClr val="FF0000"/>
                </a:solidFill>
              </a:rPr>
              <a:t>Countermeasures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firewall, IDS rules: </a:t>
            </a:r>
            <a:r>
              <a:rPr lang="en-US" dirty="0" smtClean="0">
                <a:solidFill>
                  <a:srgbClr val="7030A0"/>
                </a:solidFill>
              </a:rPr>
              <a:t>block unwanted ports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Hide sensitive information</a:t>
            </a:r>
            <a:r>
              <a:rPr lang="en-US" dirty="0" smtClean="0"/>
              <a:t> from public 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Ensure</a:t>
            </a:r>
            <a:r>
              <a:rPr lang="en-US" dirty="0" smtClean="0"/>
              <a:t> that mechanism used for </a:t>
            </a:r>
            <a:r>
              <a:rPr lang="en-US" dirty="0" smtClean="0">
                <a:solidFill>
                  <a:srgbClr val="7030A0"/>
                </a:solidFill>
              </a:rPr>
              <a:t>routing &amp; filtering </a:t>
            </a:r>
            <a:r>
              <a:rPr lang="en-US" dirty="0" smtClean="0"/>
              <a:t>at routers, firewalls </a:t>
            </a:r>
            <a:r>
              <a:rPr lang="en-US" dirty="0" smtClean="0">
                <a:solidFill>
                  <a:srgbClr val="7030A0"/>
                </a:solidFill>
              </a:rPr>
              <a:t>cannot be bypassed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9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Scanning beyond IDS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IDS evasion techniques</a:t>
            </a:r>
          </a:p>
          <a:p>
            <a:pPr lvl="1"/>
            <a:r>
              <a:rPr lang="en-US" dirty="0" smtClean="0"/>
              <a:t>Use fragmented IP packets</a:t>
            </a:r>
          </a:p>
          <a:p>
            <a:pPr lvl="1"/>
            <a:r>
              <a:rPr lang="en-US" dirty="0" smtClean="0"/>
              <a:t>Use source routing</a:t>
            </a:r>
          </a:p>
          <a:p>
            <a:pPr lvl="1"/>
            <a:r>
              <a:rPr lang="en-US" dirty="0" smtClean="0"/>
              <a:t>Spoof IP </a:t>
            </a:r>
            <a:r>
              <a:rPr lang="en-US" dirty="0" smtClean="0"/>
              <a:t>address</a:t>
            </a:r>
            <a:endParaRPr lang="en-US" dirty="0" smtClean="0"/>
          </a:p>
          <a:p>
            <a:pPr lvl="1"/>
            <a:r>
              <a:rPr lang="en-US" dirty="0" smtClean="0"/>
              <a:t>Proxy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8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714</Words>
  <Application>Microsoft Office PowerPoint</Application>
  <PresentationFormat>Custom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Scanning Networks</vt:lpstr>
      <vt:lpstr>Contents </vt:lpstr>
      <vt:lpstr>Introduction</vt:lpstr>
      <vt:lpstr>Scanning  methodology</vt:lpstr>
      <vt:lpstr>Check for live systems – ICMP Scanning</vt:lpstr>
      <vt:lpstr>Check for open ports</vt:lpstr>
      <vt:lpstr>Check for open ports (cont.) – UDP Scanning</vt:lpstr>
      <vt:lpstr>Port Scanning Countermeasures</vt:lpstr>
      <vt:lpstr>Scanning beyond IDS</vt:lpstr>
      <vt:lpstr>Banner Grabbing</vt:lpstr>
      <vt:lpstr>Banner Grabbing Countermeasures</vt:lpstr>
      <vt:lpstr>Vulnerability Scanning</vt:lpstr>
      <vt:lpstr>Draw network diagrams</vt:lpstr>
      <vt:lpstr>Prepare proxies</vt:lpstr>
      <vt:lpstr>Scanning Pen Testing</vt:lpstr>
      <vt:lpstr>Scanning Pen Testing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Networks</dc:title>
  <dc:creator>CHINH</dc:creator>
  <cp:lastModifiedBy>Administrator</cp:lastModifiedBy>
  <cp:revision>21</cp:revision>
  <dcterms:created xsi:type="dcterms:W3CDTF">2020-10-22T00:11:21Z</dcterms:created>
  <dcterms:modified xsi:type="dcterms:W3CDTF">2021-11-06T01:57:46Z</dcterms:modified>
</cp:coreProperties>
</file>