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73" r:id="rId6"/>
    <p:sldId id="274" r:id="rId7"/>
    <p:sldId id="275" r:id="rId8"/>
    <p:sldId id="276" r:id="rId9"/>
    <p:sldId id="277" r:id="rId10"/>
    <p:sldId id="269" r:id="rId11"/>
    <p:sldId id="262" r:id="rId12"/>
    <p:sldId id="263" r:id="rId13"/>
    <p:sldId id="264" r:id="rId14"/>
    <p:sldId id="266" r:id="rId15"/>
    <p:sldId id="267" r:id="rId16"/>
    <p:sldId id="270" r:id="rId17"/>
    <p:sldId id="271" r:id="rId18"/>
    <p:sldId id="278" r:id="rId19"/>
    <p:sldId id="281" r:id="rId20"/>
    <p:sldId id="282" r:id="rId21"/>
    <p:sldId id="284" r:id="rId22"/>
    <p:sldId id="283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2FB30-88D5-4CB4-8D72-50A184F712A3}" v="2" dt="2024-06-11T11:57:19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meersch, Dylan" userId="4ed0b135-f168-4acc-9079-1cdebfaa6995" providerId="ADAL" clId="{B542FB30-88D5-4CB4-8D72-50A184F712A3}"/>
    <pc:docChg chg="undo custSel addSld delSld modSld">
      <pc:chgData name="Vermeersch, Dylan" userId="4ed0b135-f168-4acc-9079-1cdebfaa6995" providerId="ADAL" clId="{B542FB30-88D5-4CB4-8D72-50A184F712A3}" dt="2024-06-11T12:45:39.427" v="962" actId="47"/>
      <pc:docMkLst>
        <pc:docMk/>
      </pc:docMkLst>
      <pc:sldChg chg="modSp mod">
        <pc:chgData name="Vermeersch, Dylan" userId="4ed0b135-f168-4acc-9079-1cdebfaa6995" providerId="ADAL" clId="{B542FB30-88D5-4CB4-8D72-50A184F712A3}" dt="2024-06-11T11:36:22.161" v="122" actId="20577"/>
        <pc:sldMkLst>
          <pc:docMk/>
          <pc:sldMk cId="1003571060" sldId="256"/>
        </pc:sldMkLst>
        <pc:spChg chg="mod">
          <ac:chgData name="Vermeersch, Dylan" userId="4ed0b135-f168-4acc-9079-1cdebfaa6995" providerId="ADAL" clId="{B542FB30-88D5-4CB4-8D72-50A184F712A3}" dt="2024-06-11T11:36:22.161" v="122" actId="20577"/>
          <ac:spMkLst>
            <pc:docMk/>
            <pc:sldMk cId="1003571060" sldId="256"/>
            <ac:spMk id="4" creationId="{03E4128D-3E91-3F6B-7226-11D2E74F30D4}"/>
          </ac:spMkLst>
        </pc:spChg>
      </pc:sldChg>
      <pc:sldChg chg="modSp mod">
        <pc:chgData name="Vermeersch, Dylan" userId="4ed0b135-f168-4acc-9079-1cdebfaa6995" providerId="ADAL" clId="{B542FB30-88D5-4CB4-8D72-50A184F712A3}" dt="2024-06-11T11:38:22.771" v="180" actId="20577"/>
        <pc:sldMkLst>
          <pc:docMk/>
          <pc:sldMk cId="908695017" sldId="257"/>
        </pc:sldMkLst>
        <pc:spChg chg="mod">
          <ac:chgData name="Vermeersch, Dylan" userId="4ed0b135-f168-4acc-9079-1cdebfaa6995" providerId="ADAL" clId="{B542FB30-88D5-4CB4-8D72-50A184F712A3}" dt="2024-06-11T11:38:22.771" v="180" actId="20577"/>
          <ac:spMkLst>
            <pc:docMk/>
            <pc:sldMk cId="908695017" sldId="257"/>
            <ac:spMk id="2" creationId="{48A5DC8D-417B-648D-1420-06621B631167}"/>
          </ac:spMkLst>
        </pc:spChg>
      </pc:sldChg>
      <pc:sldChg chg="modSp mod">
        <pc:chgData name="Vermeersch, Dylan" userId="4ed0b135-f168-4acc-9079-1cdebfaa6995" providerId="ADAL" clId="{B542FB30-88D5-4CB4-8D72-50A184F712A3}" dt="2024-06-11T11:38:10.829" v="160" actId="20577"/>
        <pc:sldMkLst>
          <pc:docMk/>
          <pc:sldMk cId="2290639805" sldId="258"/>
        </pc:sldMkLst>
        <pc:spChg chg="mod">
          <ac:chgData name="Vermeersch, Dylan" userId="4ed0b135-f168-4acc-9079-1cdebfaa6995" providerId="ADAL" clId="{B542FB30-88D5-4CB4-8D72-50A184F712A3}" dt="2024-06-11T11:38:10.829" v="160" actId="20577"/>
          <ac:spMkLst>
            <pc:docMk/>
            <pc:sldMk cId="2290639805" sldId="258"/>
            <ac:spMk id="5" creationId="{3F590E53-27CC-4A10-E054-FA6BCB4C1502}"/>
          </ac:spMkLst>
        </pc:spChg>
      </pc:sldChg>
      <pc:sldChg chg="del">
        <pc:chgData name="Vermeersch, Dylan" userId="4ed0b135-f168-4acc-9079-1cdebfaa6995" providerId="ADAL" clId="{B542FB30-88D5-4CB4-8D72-50A184F712A3}" dt="2024-06-11T12:09:54.828" v="945" actId="47"/>
        <pc:sldMkLst>
          <pc:docMk/>
          <pc:sldMk cId="1635995871" sldId="259"/>
        </pc:sldMkLst>
      </pc:sldChg>
      <pc:sldChg chg="del">
        <pc:chgData name="Vermeersch, Dylan" userId="4ed0b135-f168-4acc-9079-1cdebfaa6995" providerId="ADAL" clId="{B542FB30-88D5-4CB4-8D72-50A184F712A3}" dt="2024-06-11T11:39:46.315" v="181" actId="47"/>
        <pc:sldMkLst>
          <pc:docMk/>
          <pc:sldMk cId="2926432395" sldId="261"/>
        </pc:sldMkLst>
      </pc:sldChg>
      <pc:sldChg chg="del">
        <pc:chgData name="Vermeersch, Dylan" userId="4ed0b135-f168-4acc-9079-1cdebfaa6995" providerId="ADAL" clId="{B542FB30-88D5-4CB4-8D72-50A184F712A3}" dt="2024-06-11T11:47:25.658" v="336" actId="47"/>
        <pc:sldMkLst>
          <pc:docMk/>
          <pc:sldMk cId="1609048908" sldId="265"/>
        </pc:sldMkLst>
      </pc:sldChg>
      <pc:sldChg chg="del">
        <pc:chgData name="Vermeersch, Dylan" userId="4ed0b135-f168-4acc-9079-1cdebfaa6995" providerId="ADAL" clId="{B542FB30-88D5-4CB4-8D72-50A184F712A3}" dt="2024-06-11T11:51:52.112" v="337" actId="47"/>
        <pc:sldMkLst>
          <pc:docMk/>
          <pc:sldMk cId="2898359148" sldId="268"/>
        </pc:sldMkLst>
      </pc:sldChg>
      <pc:sldChg chg="modSp mod">
        <pc:chgData name="Vermeersch, Dylan" userId="4ed0b135-f168-4acc-9079-1cdebfaa6995" providerId="ADAL" clId="{B542FB30-88D5-4CB4-8D72-50A184F712A3}" dt="2024-06-11T11:52:13.190" v="346" actId="20577"/>
        <pc:sldMkLst>
          <pc:docMk/>
          <pc:sldMk cId="992743721" sldId="270"/>
        </pc:sldMkLst>
        <pc:spChg chg="mod">
          <ac:chgData name="Vermeersch, Dylan" userId="4ed0b135-f168-4acc-9079-1cdebfaa6995" providerId="ADAL" clId="{B542FB30-88D5-4CB4-8D72-50A184F712A3}" dt="2024-06-11T11:52:13.190" v="346" actId="20577"/>
          <ac:spMkLst>
            <pc:docMk/>
            <pc:sldMk cId="992743721" sldId="270"/>
            <ac:spMk id="5" creationId="{38B29837-E020-F07D-9844-CDEE95C7F099}"/>
          </ac:spMkLst>
        </pc:spChg>
      </pc:sldChg>
      <pc:sldChg chg="modSp mod">
        <pc:chgData name="Vermeersch, Dylan" userId="4ed0b135-f168-4acc-9079-1cdebfaa6995" providerId="ADAL" clId="{B542FB30-88D5-4CB4-8D72-50A184F712A3}" dt="2024-06-11T11:52:39.108" v="354" actId="20577"/>
        <pc:sldMkLst>
          <pc:docMk/>
          <pc:sldMk cId="392787234" sldId="271"/>
        </pc:sldMkLst>
        <pc:spChg chg="mod">
          <ac:chgData name="Vermeersch, Dylan" userId="4ed0b135-f168-4acc-9079-1cdebfaa6995" providerId="ADAL" clId="{B542FB30-88D5-4CB4-8D72-50A184F712A3}" dt="2024-06-11T11:52:39.108" v="354" actId="20577"/>
          <ac:spMkLst>
            <pc:docMk/>
            <pc:sldMk cId="392787234" sldId="271"/>
            <ac:spMk id="5" creationId="{38B29837-E020-F07D-9844-CDEE95C7F099}"/>
          </ac:spMkLst>
        </pc:spChg>
      </pc:sldChg>
      <pc:sldChg chg="delSp modSp mod">
        <pc:chgData name="Vermeersch, Dylan" userId="4ed0b135-f168-4acc-9079-1cdebfaa6995" providerId="ADAL" clId="{B542FB30-88D5-4CB4-8D72-50A184F712A3}" dt="2024-06-11T11:42:01.719" v="248" actId="478"/>
        <pc:sldMkLst>
          <pc:docMk/>
          <pc:sldMk cId="831134474" sldId="274"/>
        </pc:sldMkLst>
        <pc:spChg chg="mod">
          <ac:chgData name="Vermeersch, Dylan" userId="4ed0b135-f168-4acc-9079-1cdebfaa6995" providerId="ADAL" clId="{B542FB30-88D5-4CB4-8D72-50A184F712A3}" dt="2024-06-11T11:41:57.491" v="247" actId="20577"/>
          <ac:spMkLst>
            <pc:docMk/>
            <pc:sldMk cId="831134474" sldId="274"/>
            <ac:spMk id="5" creationId="{3F590E53-27CC-4A10-E054-FA6BCB4C1502}"/>
          </ac:spMkLst>
        </pc:spChg>
        <pc:spChg chg="mod">
          <ac:chgData name="Vermeersch, Dylan" userId="4ed0b135-f168-4acc-9079-1cdebfaa6995" providerId="ADAL" clId="{B542FB30-88D5-4CB4-8D72-50A184F712A3}" dt="2024-06-11T11:41:45.757" v="234" actId="20577"/>
          <ac:spMkLst>
            <pc:docMk/>
            <pc:sldMk cId="831134474" sldId="274"/>
            <ac:spMk id="6" creationId="{08FC6605-9D85-D7AA-25E2-F49C57A93591}"/>
          </ac:spMkLst>
        </pc:spChg>
        <pc:spChg chg="del mod">
          <ac:chgData name="Vermeersch, Dylan" userId="4ed0b135-f168-4acc-9079-1cdebfaa6995" providerId="ADAL" clId="{B542FB30-88D5-4CB4-8D72-50A184F712A3}" dt="2024-06-11T11:42:01.719" v="248" actId="478"/>
          <ac:spMkLst>
            <pc:docMk/>
            <pc:sldMk cId="831134474" sldId="274"/>
            <ac:spMk id="7" creationId="{D4FE52F7-CAF4-94E8-9471-BDF6013793DC}"/>
          </ac:spMkLst>
        </pc:spChg>
      </pc:sldChg>
      <pc:sldChg chg="modSp mod">
        <pc:chgData name="Vermeersch, Dylan" userId="4ed0b135-f168-4acc-9079-1cdebfaa6995" providerId="ADAL" clId="{B542FB30-88D5-4CB4-8D72-50A184F712A3}" dt="2024-06-11T12:10:29.165" v="961" actId="20577"/>
        <pc:sldMkLst>
          <pc:docMk/>
          <pc:sldMk cId="2379816780" sldId="275"/>
        </pc:sldMkLst>
        <pc:spChg chg="mod">
          <ac:chgData name="Vermeersch, Dylan" userId="4ed0b135-f168-4acc-9079-1cdebfaa6995" providerId="ADAL" clId="{B542FB30-88D5-4CB4-8D72-50A184F712A3}" dt="2024-06-11T12:10:29.165" v="961" actId="20577"/>
          <ac:spMkLst>
            <pc:docMk/>
            <pc:sldMk cId="2379816780" sldId="275"/>
            <ac:spMk id="6" creationId="{08FC6605-9D85-D7AA-25E2-F49C57A93591}"/>
          </ac:spMkLst>
        </pc:spChg>
      </pc:sldChg>
      <pc:sldChg chg="delSp modSp mod">
        <pc:chgData name="Vermeersch, Dylan" userId="4ed0b135-f168-4acc-9079-1cdebfaa6995" providerId="ADAL" clId="{B542FB30-88D5-4CB4-8D72-50A184F712A3}" dt="2024-06-11T11:45:31.295" v="328" actId="20577"/>
        <pc:sldMkLst>
          <pc:docMk/>
          <pc:sldMk cId="1978416578" sldId="276"/>
        </pc:sldMkLst>
        <pc:spChg chg="del">
          <ac:chgData name="Vermeersch, Dylan" userId="4ed0b135-f168-4acc-9079-1cdebfaa6995" providerId="ADAL" clId="{B542FB30-88D5-4CB4-8D72-50A184F712A3}" dt="2024-06-11T11:45:20.288" v="303" actId="478"/>
          <ac:spMkLst>
            <pc:docMk/>
            <pc:sldMk cId="1978416578" sldId="276"/>
            <ac:spMk id="3" creationId="{403F3173-ECA3-FB20-2049-18220AEAE80F}"/>
          </ac:spMkLst>
        </pc:spChg>
        <pc:spChg chg="mod">
          <ac:chgData name="Vermeersch, Dylan" userId="4ed0b135-f168-4acc-9079-1cdebfaa6995" providerId="ADAL" clId="{B542FB30-88D5-4CB4-8D72-50A184F712A3}" dt="2024-06-11T11:45:31.295" v="328" actId="20577"/>
          <ac:spMkLst>
            <pc:docMk/>
            <pc:sldMk cId="1978416578" sldId="276"/>
            <ac:spMk id="6" creationId="{08FC6605-9D85-D7AA-25E2-F49C57A93591}"/>
          </ac:spMkLst>
        </pc:spChg>
      </pc:sldChg>
      <pc:sldChg chg="delSp modSp mod">
        <pc:chgData name="Vermeersch, Dylan" userId="4ed0b135-f168-4acc-9079-1cdebfaa6995" providerId="ADAL" clId="{B542FB30-88D5-4CB4-8D72-50A184F712A3}" dt="2024-06-11T11:46:01.710" v="335" actId="478"/>
        <pc:sldMkLst>
          <pc:docMk/>
          <pc:sldMk cId="4112841911" sldId="277"/>
        </pc:sldMkLst>
        <pc:spChg chg="del">
          <ac:chgData name="Vermeersch, Dylan" userId="4ed0b135-f168-4acc-9079-1cdebfaa6995" providerId="ADAL" clId="{B542FB30-88D5-4CB4-8D72-50A184F712A3}" dt="2024-06-11T11:46:01.710" v="335" actId="478"/>
          <ac:spMkLst>
            <pc:docMk/>
            <pc:sldMk cId="4112841911" sldId="277"/>
            <ac:spMk id="3" creationId="{403F3173-ECA3-FB20-2049-18220AEAE80F}"/>
          </ac:spMkLst>
        </pc:spChg>
        <pc:spChg chg="mod">
          <ac:chgData name="Vermeersch, Dylan" userId="4ed0b135-f168-4acc-9079-1cdebfaa6995" providerId="ADAL" clId="{B542FB30-88D5-4CB4-8D72-50A184F712A3}" dt="2024-06-11T11:45:57.872" v="334" actId="20577"/>
          <ac:spMkLst>
            <pc:docMk/>
            <pc:sldMk cId="4112841911" sldId="277"/>
            <ac:spMk id="6" creationId="{08FC6605-9D85-D7AA-25E2-F49C57A93591}"/>
          </ac:spMkLst>
        </pc:spChg>
      </pc:sldChg>
      <pc:sldChg chg="addSp modSp add del mod">
        <pc:chgData name="Vermeersch, Dylan" userId="4ed0b135-f168-4acc-9079-1cdebfaa6995" providerId="ADAL" clId="{B542FB30-88D5-4CB4-8D72-50A184F712A3}" dt="2024-06-11T11:58:20.407" v="661" actId="1038"/>
        <pc:sldMkLst>
          <pc:docMk/>
          <pc:sldMk cId="1497967076" sldId="278"/>
        </pc:sldMkLst>
        <pc:spChg chg="mod">
          <ac:chgData name="Vermeersch, Dylan" userId="4ed0b135-f168-4acc-9079-1cdebfaa6995" providerId="ADAL" clId="{B542FB30-88D5-4CB4-8D72-50A184F712A3}" dt="2024-06-11T11:53:30.276" v="389" actId="20577"/>
          <ac:spMkLst>
            <pc:docMk/>
            <pc:sldMk cId="1497967076" sldId="278"/>
            <ac:spMk id="2" creationId="{48A5DC8D-417B-648D-1420-06621B631167}"/>
          </ac:spMkLst>
        </pc:spChg>
        <pc:spChg chg="mod">
          <ac:chgData name="Vermeersch, Dylan" userId="4ed0b135-f168-4acc-9079-1cdebfaa6995" providerId="ADAL" clId="{B542FB30-88D5-4CB4-8D72-50A184F712A3}" dt="2024-06-11T11:58:20.407" v="661" actId="1038"/>
          <ac:spMkLst>
            <pc:docMk/>
            <pc:sldMk cId="1497967076" sldId="278"/>
            <ac:spMk id="3" creationId="{0660544B-161C-FEA2-7A09-BDEB24FC51EA}"/>
          </ac:spMkLst>
        </pc:spChg>
        <pc:spChg chg="mod">
          <ac:chgData name="Vermeersch, Dylan" userId="4ed0b135-f168-4acc-9079-1cdebfaa6995" providerId="ADAL" clId="{B542FB30-88D5-4CB4-8D72-50A184F712A3}" dt="2024-06-11T11:58:20.407" v="661" actId="1038"/>
          <ac:spMkLst>
            <pc:docMk/>
            <pc:sldMk cId="1497967076" sldId="278"/>
            <ac:spMk id="4" creationId="{D1BD4666-90D1-0B72-F7EF-F37CD9E3F046}"/>
          </ac:spMkLst>
        </pc:spChg>
        <pc:spChg chg="add mod">
          <ac:chgData name="Vermeersch, Dylan" userId="4ed0b135-f168-4acc-9079-1cdebfaa6995" providerId="ADAL" clId="{B542FB30-88D5-4CB4-8D72-50A184F712A3}" dt="2024-06-11T11:58:20.407" v="661" actId="1038"/>
          <ac:spMkLst>
            <pc:docMk/>
            <pc:sldMk cId="1497967076" sldId="278"/>
            <ac:spMk id="5" creationId="{A5601017-1891-7FD3-D678-252F919B09DA}"/>
          </ac:spMkLst>
        </pc:spChg>
        <pc:spChg chg="add mod">
          <ac:chgData name="Vermeersch, Dylan" userId="4ed0b135-f168-4acc-9079-1cdebfaa6995" providerId="ADAL" clId="{B542FB30-88D5-4CB4-8D72-50A184F712A3}" dt="2024-06-11T11:58:20.407" v="661" actId="1038"/>
          <ac:spMkLst>
            <pc:docMk/>
            <pc:sldMk cId="1497967076" sldId="278"/>
            <ac:spMk id="6" creationId="{02B127F6-F662-B28A-97FC-A28967B0FD44}"/>
          </ac:spMkLst>
        </pc:spChg>
        <pc:spChg chg="add mod">
          <ac:chgData name="Vermeersch, Dylan" userId="4ed0b135-f168-4acc-9079-1cdebfaa6995" providerId="ADAL" clId="{B542FB30-88D5-4CB4-8D72-50A184F712A3}" dt="2024-06-11T11:58:20.407" v="661" actId="1038"/>
          <ac:spMkLst>
            <pc:docMk/>
            <pc:sldMk cId="1497967076" sldId="278"/>
            <ac:spMk id="7" creationId="{D87823EC-8CF4-86C2-732A-7A4DB3C98C46}"/>
          </ac:spMkLst>
        </pc:spChg>
        <pc:spChg chg="add mod">
          <ac:chgData name="Vermeersch, Dylan" userId="4ed0b135-f168-4acc-9079-1cdebfaa6995" providerId="ADAL" clId="{B542FB30-88D5-4CB4-8D72-50A184F712A3}" dt="2024-06-11T11:58:20.407" v="661" actId="1038"/>
          <ac:spMkLst>
            <pc:docMk/>
            <pc:sldMk cId="1497967076" sldId="278"/>
            <ac:spMk id="8" creationId="{5A1B0B41-C8AD-B279-0EF1-152E4994FD93}"/>
          </ac:spMkLst>
        </pc:spChg>
      </pc:sldChg>
      <pc:sldChg chg="modSp add del mod">
        <pc:chgData name="Vermeersch, Dylan" userId="4ed0b135-f168-4acc-9079-1cdebfaa6995" providerId="ADAL" clId="{B542FB30-88D5-4CB4-8D72-50A184F712A3}" dt="2024-06-11T12:45:39.427" v="962" actId="47"/>
        <pc:sldMkLst>
          <pc:docMk/>
          <pc:sldMk cId="1839734144" sldId="279"/>
        </pc:sldMkLst>
        <pc:spChg chg="mod">
          <ac:chgData name="Vermeersch, Dylan" userId="4ed0b135-f168-4acc-9079-1cdebfaa6995" providerId="ADAL" clId="{B542FB30-88D5-4CB4-8D72-50A184F712A3}" dt="2024-06-11T11:54:39.806" v="465" actId="20577"/>
          <ac:spMkLst>
            <pc:docMk/>
            <pc:sldMk cId="1839734144" sldId="279"/>
            <ac:spMk id="2" creationId="{48A5DC8D-417B-648D-1420-06621B631167}"/>
          </ac:spMkLst>
        </pc:spChg>
        <pc:spChg chg="mod">
          <ac:chgData name="Vermeersch, Dylan" userId="4ed0b135-f168-4acc-9079-1cdebfaa6995" providerId="ADAL" clId="{B542FB30-88D5-4CB4-8D72-50A184F712A3}" dt="2024-06-11T11:57:04.826" v="638" actId="20577"/>
          <ac:spMkLst>
            <pc:docMk/>
            <pc:sldMk cId="1839734144" sldId="279"/>
            <ac:spMk id="3" creationId="{0660544B-161C-FEA2-7A09-BDEB24FC51EA}"/>
          </ac:spMkLst>
        </pc:spChg>
        <pc:spChg chg="mod">
          <ac:chgData name="Vermeersch, Dylan" userId="4ed0b135-f168-4acc-9079-1cdebfaa6995" providerId="ADAL" clId="{B542FB30-88D5-4CB4-8D72-50A184F712A3}" dt="2024-06-11T11:55:34.294" v="506" actId="20577"/>
          <ac:spMkLst>
            <pc:docMk/>
            <pc:sldMk cId="1839734144" sldId="279"/>
            <ac:spMk id="4" creationId="{D1BD4666-90D1-0B72-F7EF-F37CD9E3F046}"/>
          </ac:spMkLst>
        </pc:spChg>
      </pc:sldChg>
      <pc:sldChg chg="del">
        <pc:chgData name="Vermeersch, Dylan" userId="4ed0b135-f168-4acc-9079-1cdebfaa6995" providerId="ADAL" clId="{B542FB30-88D5-4CB4-8D72-50A184F712A3}" dt="2024-06-11T11:52:05.341" v="338" actId="47"/>
        <pc:sldMkLst>
          <pc:docMk/>
          <pc:sldMk cId="75272211" sldId="280"/>
        </pc:sldMkLst>
      </pc:sldChg>
      <pc:sldChg chg="modSp mod">
        <pc:chgData name="Vermeersch, Dylan" userId="4ed0b135-f168-4acc-9079-1cdebfaa6995" providerId="ADAL" clId="{B542FB30-88D5-4CB4-8D72-50A184F712A3}" dt="2024-06-11T12:01:12.104" v="738" actId="20577"/>
        <pc:sldMkLst>
          <pc:docMk/>
          <pc:sldMk cId="1659198619" sldId="281"/>
        </pc:sldMkLst>
        <pc:spChg chg="mod">
          <ac:chgData name="Vermeersch, Dylan" userId="4ed0b135-f168-4acc-9079-1cdebfaa6995" providerId="ADAL" clId="{B542FB30-88D5-4CB4-8D72-50A184F712A3}" dt="2024-06-11T12:01:12.104" v="738" actId="20577"/>
          <ac:spMkLst>
            <pc:docMk/>
            <pc:sldMk cId="1659198619" sldId="281"/>
            <ac:spMk id="3" creationId="{0660544B-161C-FEA2-7A09-BDEB24FC51EA}"/>
          </ac:spMkLst>
        </pc:spChg>
        <pc:spChg chg="mod">
          <ac:chgData name="Vermeersch, Dylan" userId="4ed0b135-f168-4acc-9079-1cdebfaa6995" providerId="ADAL" clId="{B542FB30-88D5-4CB4-8D72-50A184F712A3}" dt="2024-06-11T12:00:35.305" v="692" actId="20577"/>
          <ac:spMkLst>
            <pc:docMk/>
            <pc:sldMk cId="1659198619" sldId="281"/>
            <ac:spMk id="4" creationId="{D1BD4666-90D1-0B72-F7EF-F37CD9E3F046}"/>
          </ac:spMkLst>
        </pc:spChg>
      </pc:sldChg>
      <pc:sldChg chg="modSp mod">
        <pc:chgData name="Vermeersch, Dylan" userId="4ed0b135-f168-4acc-9079-1cdebfaa6995" providerId="ADAL" clId="{B542FB30-88D5-4CB4-8D72-50A184F712A3}" dt="2024-06-11T12:02:02.024" v="849" actId="20577"/>
        <pc:sldMkLst>
          <pc:docMk/>
          <pc:sldMk cId="2916015144" sldId="282"/>
        </pc:sldMkLst>
        <pc:spChg chg="mod">
          <ac:chgData name="Vermeersch, Dylan" userId="4ed0b135-f168-4acc-9079-1cdebfaa6995" providerId="ADAL" clId="{B542FB30-88D5-4CB4-8D72-50A184F712A3}" dt="2024-06-11T12:02:02.024" v="849" actId="20577"/>
          <ac:spMkLst>
            <pc:docMk/>
            <pc:sldMk cId="2916015144" sldId="282"/>
            <ac:spMk id="3" creationId="{0660544B-161C-FEA2-7A09-BDEB24FC51EA}"/>
          </ac:spMkLst>
        </pc:spChg>
        <pc:spChg chg="mod">
          <ac:chgData name="Vermeersch, Dylan" userId="4ed0b135-f168-4acc-9079-1cdebfaa6995" providerId="ADAL" clId="{B542FB30-88D5-4CB4-8D72-50A184F712A3}" dt="2024-06-11T12:01:28.063" v="776" actId="20577"/>
          <ac:spMkLst>
            <pc:docMk/>
            <pc:sldMk cId="2916015144" sldId="282"/>
            <ac:spMk id="4" creationId="{D1BD4666-90D1-0B72-F7EF-F37CD9E3F046}"/>
          </ac:spMkLst>
        </pc:spChg>
      </pc:sldChg>
      <pc:sldChg chg="modSp add mod">
        <pc:chgData name="Vermeersch, Dylan" userId="4ed0b135-f168-4acc-9079-1cdebfaa6995" providerId="ADAL" clId="{B542FB30-88D5-4CB4-8D72-50A184F712A3}" dt="2024-06-11T12:03:10.207" v="944" actId="20577"/>
        <pc:sldMkLst>
          <pc:docMk/>
          <pc:sldMk cId="292415899" sldId="284"/>
        </pc:sldMkLst>
        <pc:spChg chg="mod">
          <ac:chgData name="Vermeersch, Dylan" userId="4ed0b135-f168-4acc-9079-1cdebfaa6995" providerId="ADAL" clId="{B542FB30-88D5-4CB4-8D72-50A184F712A3}" dt="2024-06-11T12:03:10.207" v="944" actId="20577"/>
          <ac:spMkLst>
            <pc:docMk/>
            <pc:sldMk cId="292415899" sldId="284"/>
            <ac:spMk id="3" creationId="{0660544B-161C-FEA2-7A09-BDEB24FC51EA}"/>
          </ac:spMkLst>
        </pc:spChg>
        <pc:spChg chg="mod">
          <ac:chgData name="Vermeersch, Dylan" userId="4ed0b135-f168-4acc-9079-1cdebfaa6995" providerId="ADAL" clId="{B542FB30-88D5-4CB4-8D72-50A184F712A3}" dt="2024-06-11T12:02:33.692" v="889" actId="20577"/>
          <ac:spMkLst>
            <pc:docMk/>
            <pc:sldMk cId="292415899" sldId="284"/>
            <ac:spMk id="4" creationId="{D1BD4666-90D1-0B72-F7EF-F37CD9E3F0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0CF1F-55C5-1EF5-FD84-6DF0CCF77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CFEFE8-EB02-626E-7127-248E3CC4C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2FE336-C724-C1EE-DA95-5EAAE056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CC27-21B7-48DA-A00A-AD464645F74C}" type="datetimeFigureOut">
              <a:rPr lang="nl-BE" smtClean="0"/>
              <a:t>11/06/2024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24F9BE-A1BF-4F50-506A-7F7B139F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BFC9DF-B5B3-EEAE-F27C-EF86C0A1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85C-2A07-4AD3-8AA0-E8634F819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853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93D1A-ED13-355F-E1B1-723B8139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937BBEF-52E7-D24A-1102-E50D39BFD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EFF83C-4789-D36E-AB9C-7FF7FE44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CC27-21B7-48DA-A00A-AD464645F74C}" type="datetimeFigureOut">
              <a:rPr lang="nl-BE" smtClean="0"/>
              <a:t>11/06/2024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D6AFFF-977A-6AE8-1CED-8CCBFC3A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7C6C5C-ABED-D310-F93B-B38F47D3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85C-2A07-4AD3-8AA0-E8634F819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235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4505C2A-D730-6AD3-0AC6-591E35182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CE5CF7B-1EB0-9E5A-88E9-D034A34EE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3F31E1-7D54-8579-8825-34F69A15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CC27-21B7-48DA-A00A-AD464645F74C}" type="datetimeFigureOut">
              <a:rPr lang="nl-BE" smtClean="0"/>
              <a:t>11/06/2024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6694B2-EC70-E837-0437-E0D750B2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812404-F5F5-44F4-0ABC-BA2655E6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85C-2A07-4AD3-8AA0-E8634F819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4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E351A-A9E3-485A-A45B-3DB5BEEF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F92C18-8607-28AA-FFB3-FFE20743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C50E48-CED2-269E-C27D-B514CC8B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CC27-21B7-48DA-A00A-AD464645F74C}" type="datetimeFigureOut">
              <a:rPr lang="nl-BE" smtClean="0"/>
              <a:t>11/06/2024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C8D7C9-58FB-C5AA-2C68-0B5C5D41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9FD4B1-3A1E-9568-5B8C-8B8346EE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85C-2A07-4AD3-8AA0-E8634F819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280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EB1AE-D3C7-5A27-71B2-0ECF4BE0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A2A592-6EFE-6D33-6C08-53D294B07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505E84-8367-836F-1E9E-1EBE9D9D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CC27-21B7-48DA-A00A-AD464645F74C}" type="datetimeFigureOut">
              <a:rPr lang="nl-BE" smtClean="0"/>
              <a:t>11/06/2024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7B8049-F1CF-BDBD-9515-5D65457F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B204D7-8050-1327-1D24-8A9A8A65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85C-2A07-4AD3-8AA0-E8634F819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9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3CF5F-CC2F-5FEA-3040-EB27D4DF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0A8700-AAC3-D7CC-83F7-78981AA52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03F159E-E26E-DB47-8203-FB4DBB289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29C94A-13C3-3B4E-31D0-284ED42D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CC27-21B7-48DA-A00A-AD464645F74C}" type="datetimeFigureOut">
              <a:rPr lang="nl-BE" smtClean="0"/>
              <a:t>11/06/2024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2CF130-0F19-B502-CAB7-A708BDD3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7B777E-D8EA-6AA9-00A5-B48B13A4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85C-2A07-4AD3-8AA0-E8634F819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94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C3597-2434-B57A-E112-C379F162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67A927-A947-4FC6-049F-A209026E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0CB427-3FA3-3AF2-09A2-9DFC99314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1F189E8-2528-1D46-61F1-C01E47D2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8DEEA2-4B86-9A00-6EEE-F31E64121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072C1FA-B163-64A5-7B7B-A70CBBB9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CC27-21B7-48DA-A00A-AD464645F74C}" type="datetimeFigureOut">
              <a:rPr lang="nl-BE" smtClean="0"/>
              <a:t>11/06/2024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9D1F9B4-E96D-F71B-23EA-99C4B7DA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A21B4FF-36C1-3995-707A-43AD1582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85C-2A07-4AD3-8AA0-E8634F819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73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2CF15-55E0-F8FC-F896-92192AED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88BE45-3AD1-97A9-2CF4-A7745E72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CC27-21B7-48DA-A00A-AD464645F74C}" type="datetimeFigureOut">
              <a:rPr lang="nl-BE" smtClean="0"/>
              <a:t>11/06/2024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1511196-5160-FF06-8FEC-BF628DB3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C9C8E2C-1341-D92E-F9ED-6A01CBC0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85C-2A07-4AD3-8AA0-E8634F819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6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5C2B478-6EF9-902C-89AA-74F82676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CC27-21B7-48DA-A00A-AD464645F74C}" type="datetimeFigureOut">
              <a:rPr lang="nl-BE" smtClean="0"/>
              <a:t>11/06/2024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82B8329-4691-ED58-233B-9A9EE5FD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A016A42-AD54-4463-5C06-AB35B51B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85C-2A07-4AD3-8AA0-E8634F819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615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EFB20-EA67-AF8B-251B-4598E20F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A1A16F-D8D1-A7D7-60D5-7E02EC938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73C2B31-A0B5-E7C1-2799-CE64B2B25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E37B61-1203-65D9-8613-457E0EA9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CC27-21B7-48DA-A00A-AD464645F74C}" type="datetimeFigureOut">
              <a:rPr lang="nl-BE" smtClean="0"/>
              <a:t>11/06/2024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D9A97A-39F4-9CEC-C9EC-0703F1D4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B1FCE60-96C7-3C35-567E-F448CF35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85C-2A07-4AD3-8AA0-E8634F819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347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2A13C-A384-9420-B780-51D25A1E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CF2EDB6-8913-D478-5941-6A8B093FA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59AFCC6-7DB8-71AC-9B77-C6FEADA36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EFBCB97-FC60-5C8A-7037-790B4E8A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CC27-21B7-48DA-A00A-AD464645F74C}" type="datetimeFigureOut">
              <a:rPr lang="nl-BE" smtClean="0"/>
              <a:t>11/06/2024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69DBB4E-0A22-B6BE-7B25-0F304D64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D6E845-EE4C-AF2B-5AC0-A1EB985D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85C-2A07-4AD3-8AA0-E8634F819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672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chemeClr val="bg2"/>
            </a:gs>
            <a:gs pos="83000">
              <a:schemeClr val="bg2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A1AD33-283B-D19A-2012-0544DB93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70F577-8CA5-4584-4BA0-ED7C2BBE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D8B778-1EFF-B8E2-1893-DFDE61990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CC27-21B7-48DA-A00A-AD464645F74C}" type="datetimeFigureOut">
              <a:rPr lang="nl-BE" smtClean="0"/>
              <a:t>11/06/2024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B522BE-0358-6D99-F927-1F2063B2B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5D627B-6A63-EE11-E378-4D8E4E821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685C-2A07-4AD3-8AA0-E8634F819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810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dbb-zappbuil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BAP-verdediging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C4DC395-807E-A4DC-6B4D-FEE67C499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926" y="1600200"/>
            <a:ext cx="2226906" cy="344811"/>
          </a:xfrm>
        </p:spPr>
        <p:txBody>
          <a:bodyPr>
            <a:normAutofit/>
          </a:bodyPr>
          <a:lstStyle/>
          <a:p>
            <a:r>
              <a:rPr lang="nl-BE" sz="1400" dirty="0" err="1">
                <a:solidFill>
                  <a:schemeClr val="bg2"/>
                </a:solidFill>
              </a:rPr>
              <a:t>By</a:t>
            </a:r>
            <a:r>
              <a:rPr lang="nl-BE" sz="1400" dirty="0">
                <a:solidFill>
                  <a:schemeClr val="bg2"/>
                </a:solidFill>
              </a:rPr>
              <a:t> Dylan Vermeersch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3E4128D-3E91-3F6B-7226-11D2E74F30D4}"/>
              </a:ext>
            </a:extLst>
          </p:cNvPr>
          <p:cNvSpPr txBox="1"/>
          <p:nvPr/>
        </p:nvSpPr>
        <p:spPr>
          <a:xfrm>
            <a:off x="2887211" y="2442595"/>
            <a:ext cx="64175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/>
              <a:t>Onderzoek naar de compilatie en bind van een </a:t>
            </a:r>
            <a:r>
              <a:rPr lang="nl-BE" sz="2800" dirty="0" err="1"/>
              <a:t>Coolgen</a:t>
            </a:r>
            <a:r>
              <a:rPr lang="nl-BE" sz="2800" dirty="0"/>
              <a:t> programma binnen de mainframe omgeving van </a:t>
            </a:r>
            <a:r>
              <a:rPr lang="nl-BE" sz="2800" dirty="0" err="1"/>
              <a:t>ArcelorMittal</a:t>
            </a:r>
            <a:r>
              <a:rPr lang="nl-BE" sz="2800" dirty="0"/>
              <a:t> Gent met </a:t>
            </a:r>
            <a:r>
              <a:rPr lang="nl-BE" sz="2800" dirty="0" err="1"/>
              <a:t>proof</a:t>
            </a:r>
            <a:r>
              <a:rPr lang="nl-BE" sz="2800" dirty="0"/>
              <a:t> of concept.</a:t>
            </a:r>
          </a:p>
        </p:txBody>
      </p:sp>
    </p:spTree>
    <p:extLst>
      <p:ext uri="{BB962C8B-B14F-4D97-AF65-F5344CB8AC3E}">
        <p14:creationId xmlns:p14="http://schemas.microsoft.com/office/powerpoint/2010/main" val="100357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DBB Configuratie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ndertitel 4">
            <a:extLst>
              <a:ext uri="{FF2B5EF4-FFF2-40B4-BE49-F238E27FC236}">
                <a16:creationId xmlns:a16="http://schemas.microsoft.com/office/drawing/2014/main" id="{D1BD4666-90D1-0B72-F7EF-F37CD9E3F046}"/>
              </a:ext>
            </a:extLst>
          </p:cNvPr>
          <p:cNvSpPr txBox="1">
            <a:spLocks/>
          </p:cNvSpPr>
          <p:nvPr/>
        </p:nvSpPr>
        <p:spPr>
          <a:xfrm>
            <a:off x="-164709" y="2256294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Shell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Ondertitel 4">
            <a:extLst>
              <a:ext uri="{FF2B5EF4-FFF2-40B4-BE49-F238E27FC236}">
                <a16:creationId xmlns:a16="http://schemas.microsoft.com/office/drawing/2014/main" id="{0660544B-161C-FEA2-7A09-BDEB24FC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2855492"/>
            <a:ext cx="9838059" cy="3529263"/>
          </a:xfrm>
        </p:spPr>
        <p:txBody>
          <a:bodyPr/>
          <a:lstStyle/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AzRocketGit-init.sh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AzDBB-build.sh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757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Pipeline Software &amp; Strategie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ndertitel 4">
            <a:extLst>
              <a:ext uri="{FF2B5EF4-FFF2-40B4-BE49-F238E27FC236}">
                <a16:creationId xmlns:a16="http://schemas.microsoft.com/office/drawing/2014/main" id="{3F590E53-27CC-4A10-E054-FA6BCB4C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2390274"/>
            <a:ext cx="9838059" cy="3352800"/>
          </a:xfrm>
        </p:spPr>
        <p:txBody>
          <a:bodyPr/>
          <a:lstStyle/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DevOps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Repos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Azure</a:t>
            </a:r>
            <a:r>
              <a:rPr lang="nl-BE" dirty="0"/>
              <a:t> Pipelines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IBM 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 err="1"/>
              <a:t>Build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Shell scripts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Groovy</a:t>
            </a:r>
            <a:r>
              <a:rPr lang="nl-BE" dirty="0"/>
              <a:t> scripts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Ondertitel 4">
            <a:extLst>
              <a:ext uri="{FF2B5EF4-FFF2-40B4-BE49-F238E27FC236}">
                <a16:creationId xmlns:a16="http://schemas.microsoft.com/office/drawing/2014/main" id="{D1BD4666-90D1-0B72-F7EF-F37CD9E3F046}"/>
              </a:ext>
            </a:extLst>
          </p:cNvPr>
          <p:cNvSpPr txBox="1">
            <a:spLocks/>
          </p:cNvSpPr>
          <p:nvPr/>
        </p:nvSpPr>
        <p:spPr>
          <a:xfrm>
            <a:off x="-293045" y="1975585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369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Pipeline Software &amp; Strategie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ndertitel 4">
            <a:extLst>
              <a:ext uri="{FF2B5EF4-FFF2-40B4-BE49-F238E27FC236}">
                <a16:creationId xmlns:a16="http://schemas.microsoft.com/office/drawing/2014/main" id="{3F590E53-27CC-4A10-E054-FA6BCB4C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85223"/>
            <a:ext cx="9838059" cy="2857851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Classic pipeline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sz="2000" dirty="0" err="1"/>
              <a:t>Tasks</a:t>
            </a:r>
            <a:endParaRPr lang="nl-BE" sz="2000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nl-BE" sz="2000" dirty="0" err="1"/>
              <a:t>Clone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z</a:t>
            </a:r>
            <a:r>
              <a:rPr lang="nl-BE" sz="2000" dirty="0"/>
              <a:t>/OS – shell script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nl-BE" sz="2000" dirty="0"/>
              <a:t>DBB </a:t>
            </a:r>
            <a:r>
              <a:rPr lang="nl-BE" sz="2000" dirty="0" err="1"/>
              <a:t>Build</a:t>
            </a:r>
            <a:r>
              <a:rPr lang="nl-BE" sz="2000" dirty="0"/>
              <a:t> </a:t>
            </a:r>
            <a:r>
              <a:rPr lang="nl-BE" sz="2000" dirty="0" err="1"/>
              <a:t>task</a:t>
            </a:r>
            <a:r>
              <a:rPr lang="nl-BE" sz="2000" dirty="0"/>
              <a:t> – shell script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sz="2000" dirty="0"/>
              <a:t>Agent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sz="2000" dirty="0"/>
              <a:t>SSH </a:t>
            </a:r>
            <a:r>
              <a:rPr lang="nl-BE" sz="2000" dirty="0" err="1"/>
              <a:t>connection</a:t>
            </a:r>
            <a:endParaRPr lang="nl-BE" sz="20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sz="2000" dirty="0"/>
              <a:t>Variables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sz="2000" dirty="0"/>
              <a:t>Triggers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Ondertitel 4">
            <a:extLst>
              <a:ext uri="{FF2B5EF4-FFF2-40B4-BE49-F238E27FC236}">
                <a16:creationId xmlns:a16="http://schemas.microsoft.com/office/drawing/2014/main" id="{D1BD4666-90D1-0B72-F7EF-F37CD9E3F046}"/>
              </a:ext>
            </a:extLst>
          </p:cNvPr>
          <p:cNvSpPr txBox="1">
            <a:spLocks/>
          </p:cNvSpPr>
          <p:nvPr/>
        </p:nvSpPr>
        <p:spPr>
          <a:xfrm>
            <a:off x="-293045" y="1975585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Pipeline opbouw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454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Pipeline Software &amp; Strategie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ndertitel 4">
            <a:extLst>
              <a:ext uri="{FF2B5EF4-FFF2-40B4-BE49-F238E27FC236}">
                <a16:creationId xmlns:a16="http://schemas.microsoft.com/office/drawing/2014/main" id="{3F590E53-27CC-4A10-E054-FA6BCB4C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97305" y="2885223"/>
            <a:ext cx="9838059" cy="2857851"/>
          </a:xfrm>
        </p:spPr>
        <p:txBody>
          <a:bodyPr/>
          <a:lstStyle/>
          <a:p>
            <a:pPr marL="1200150" lvl="2" indent="-342900" algn="l">
              <a:buFont typeface="Arial" panose="020B0604020202020204" pitchFamily="34" charset="0"/>
              <a:buChar char="•"/>
            </a:pPr>
            <a:r>
              <a:rPr lang="nl-BE" sz="2000" dirty="0" err="1"/>
              <a:t>Clone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z</a:t>
            </a:r>
            <a:r>
              <a:rPr lang="nl-BE" sz="2000" dirty="0"/>
              <a:t>/OS</a:t>
            </a:r>
          </a:p>
          <a:p>
            <a:pPr marL="1657350" lvl="3" indent="-342900" algn="l">
              <a:buFont typeface="Arial" panose="020B0604020202020204" pitchFamily="34" charset="0"/>
              <a:buChar char="•"/>
            </a:pPr>
            <a:r>
              <a:rPr lang="nl-BE" sz="2000" dirty="0"/>
              <a:t>Opmaken van </a:t>
            </a:r>
            <a:r>
              <a:rPr lang="nl-BE" sz="2000" dirty="0" err="1"/>
              <a:t>build</a:t>
            </a:r>
            <a:r>
              <a:rPr lang="nl-BE" sz="2000" dirty="0"/>
              <a:t> omgeving</a:t>
            </a:r>
          </a:p>
          <a:p>
            <a:pPr marL="1657350" lvl="3" indent="-342900" algn="l">
              <a:buFont typeface="Arial" panose="020B0604020202020204" pitchFamily="34" charset="0"/>
              <a:buChar char="•"/>
            </a:pPr>
            <a:r>
              <a:rPr lang="nl-BE" sz="2000" dirty="0" err="1"/>
              <a:t>Clone</a:t>
            </a:r>
            <a:r>
              <a:rPr lang="nl-BE" sz="2000" dirty="0"/>
              <a:t> </a:t>
            </a:r>
            <a:r>
              <a:rPr lang="nl-BE" sz="2000" dirty="0" err="1"/>
              <a:t>Repo</a:t>
            </a:r>
            <a:endParaRPr lang="nl-BE" sz="2000" dirty="0"/>
          </a:p>
          <a:p>
            <a:pPr marL="1200150" lvl="2" indent="-342900" algn="l">
              <a:buFont typeface="Arial" panose="020B0604020202020204" pitchFamily="34" charset="0"/>
              <a:buChar char="•"/>
            </a:pPr>
            <a:r>
              <a:rPr lang="nl-BE" sz="2000" dirty="0"/>
              <a:t>DBB </a:t>
            </a:r>
            <a:r>
              <a:rPr lang="nl-BE" sz="2000" dirty="0" err="1"/>
              <a:t>Build</a:t>
            </a:r>
            <a:endParaRPr lang="nl-BE" sz="2000" dirty="0"/>
          </a:p>
          <a:p>
            <a:pPr marL="1657350" lvl="3" indent="-342900" algn="l">
              <a:buFont typeface="Arial" panose="020B0604020202020204" pitchFamily="34" charset="0"/>
              <a:buChar char="•"/>
            </a:pPr>
            <a:r>
              <a:rPr lang="nl-BE" sz="2000" dirty="0"/>
              <a:t>Starten van het </a:t>
            </a:r>
            <a:r>
              <a:rPr lang="nl-BE" sz="2000" dirty="0" err="1"/>
              <a:t>groovy</a:t>
            </a:r>
            <a:r>
              <a:rPr lang="nl-BE" sz="2000" dirty="0"/>
              <a:t> </a:t>
            </a:r>
            <a:r>
              <a:rPr lang="nl-BE" sz="2000" dirty="0" err="1"/>
              <a:t>build</a:t>
            </a:r>
            <a:r>
              <a:rPr lang="nl-BE" sz="2000" dirty="0"/>
              <a:t> script</a:t>
            </a:r>
          </a:p>
          <a:p>
            <a:pPr marL="1657350" lvl="3" indent="-342900" algn="l">
              <a:buFont typeface="Arial" panose="020B0604020202020204" pitchFamily="34" charset="0"/>
              <a:buChar char="•"/>
            </a:pPr>
            <a:r>
              <a:rPr lang="nl-BE" sz="2000" dirty="0" err="1"/>
              <a:t>Cleanup</a:t>
            </a:r>
            <a:r>
              <a:rPr lang="nl-BE" sz="2000" dirty="0"/>
              <a:t> na uitvoering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Ondertitel 4">
            <a:extLst>
              <a:ext uri="{FF2B5EF4-FFF2-40B4-BE49-F238E27FC236}">
                <a16:creationId xmlns:a16="http://schemas.microsoft.com/office/drawing/2014/main" id="{D1BD4666-90D1-0B72-F7EF-F37CD9E3F046}"/>
              </a:ext>
            </a:extLst>
          </p:cNvPr>
          <p:cNvSpPr txBox="1">
            <a:spLocks/>
          </p:cNvSpPr>
          <p:nvPr/>
        </p:nvSpPr>
        <p:spPr>
          <a:xfrm>
            <a:off x="-293045" y="1975585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 err="1">
                <a:solidFill>
                  <a:schemeClr val="bg1"/>
                </a:solidFill>
              </a:rPr>
              <a:t>Tasks</a:t>
            </a:r>
            <a:r>
              <a:rPr lang="nl-BE" sz="24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633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Pipeline Software &amp; Strategie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ndertitel 4">
            <a:extLst>
              <a:ext uri="{FF2B5EF4-FFF2-40B4-BE49-F238E27FC236}">
                <a16:creationId xmlns:a16="http://schemas.microsoft.com/office/drawing/2014/main" id="{D1BD4666-90D1-0B72-F7EF-F37CD9E3F046}"/>
              </a:ext>
            </a:extLst>
          </p:cNvPr>
          <p:cNvSpPr txBox="1">
            <a:spLocks/>
          </p:cNvSpPr>
          <p:nvPr/>
        </p:nvSpPr>
        <p:spPr>
          <a:xfrm>
            <a:off x="-293045" y="1975585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SSH </a:t>
            </a:r>
            <a:r>
              <a:rPr lang="nl-BE" sz="2400" dirty="0" err="1">
                <a:solidFill>
                  <a:schemeClr val="bg1"/>
                </a:solidFill>
              </a:rPr>
              <a:t>connection</a:t>
            </a:r>
            <a:endParaRPr lang="nl-BE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Ondertitel 4">
            <a:extLst>
              <a:ext uri="{FF2B5EF4-FFF2-40B4-BE49-F238E27FC236}">
                <a16:creationId xmlns:a16="http://schemas.microsoft.com/office/drawing/2014/main" id="{0660544B-161C-FEA2-7A09-BDEB24FC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2390274"/>
            <a:ext cx="9838059" cy="3352800"/>
          </a:xfrm>
        </p:spPr>
        <p:txBody>
          <a:bodyPr/>
          <a:lstStyle/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Toegang naar mainframe toevoegen per 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Personal Acces Token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.</a:t>
            </a:r>
            <a:r>
              <a:rPr lang="nl-BE" dirty="0" err="1"/>
              <a:t>gitconfig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.profile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964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Pipeline Software &amp; Strategie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ndertitel 4">
            <a:extLst>
              <a:ext uri="{FF2B5EF4-FFF2-40B4-BE49-F238E27FC236}">
                <a16:creationId xmlns:a16="http://schemas.microsoft.com/office/drawing/2014/main" id="{D1BD4666-90D1-0B72-F7EF-F37CD9E3F046}"/>
              </a:ext>
            </a:extLst>
          </p:cNvPr>
          <p:cNvSpPr txBox="1">
            <a:spLocks/>
          </p:cNvSpPr>
          <p:nvPr/>
        </p:nvSpPr>
        <p:spPr>
          <a:xfrm>
            <a:off x="-164709" y="1758992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Ondertitel 4">
            <a:extLst>
              <a:ext uri="{FF2B5EF4-FFF2-40B4-BE49-F238E27FC236}">
                <a16:creationId xmlns:a16="http://schemas.microsoft.com/office/drawing/2014/main" id="{0660544B-161C-FEA2-7A09-BDEB24FC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2213811"/>
            <a:ext cx="9838059" cy="3529263"/>
          </a:xfrm>
        </p:spPr>
        <p:txBody>
          <a:bodyPr/>
          <a:lstStyle/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Pipeline variables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MyApp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MyRepo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MyWorkDir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Standard variables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Build.Repository.Uri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System.teamProject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Build.buildid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588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Compileren &amp; Binden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ndertitel 4">
            <a:extLst>
              <a:ext uri="{FF2B5EF4-FFF2-40B4-BE49-F238E27FC236}">
                <a16:creationId xmlns:a16="http://schemas.microsoft.com/office/drawing/2014/main" id="{D1BD4666-90D1-0B72-F7EF-F37CD9E3F046}"/>
              </a:ext>
            </a:extLst>
          </p:cNvPr>
          <p:cNvSpPr txBox="1">
            <a:spLocks/>
          </p:cNvSpPr>
          <p:nvPr/>
        </p:nvSpPr>
        <p:spPr>
          <a:xfrm>
            <a:off x="-164709" y="2256294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Compileren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Ondertitel 4">
            <a:extLst>
              <a:ext uri="{FF2B5EF4-FFF2-40B4-BE49-F238E27FC236}">
                <a16:creationId xmlns:a16="http://schemas.microsoft.com/office/drawing/2014/main" id="{0660544B-161C-FEA2-7A09-BDEB24FC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2855492"/>
            <a:ext cx="2880789" cy="3529263"/>
          </a:xfrm>
        </p:spPr>
        <p:txBody>
          <a:bodyPr/>
          <a:lstStyle/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build.groovy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buildList</a:t>
            </a:r>
            <a:endParaRPr lang="nl-BE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Changed</a:t>
            </a:r>
            <a:r>
              <a:rPr lang="nl-BE" dirty="0"/>
              <a:t> files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buildOrder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buildProperties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8B29837-E020-F07D-9844-CDEE95C7F099}"/>
              </a:ext>
            </a:extLst>
          </p:cNvPr>
          <p:cNvSpPr txBox="1">
            <a:spLocks/>
          </p:cNvSpPr>
          <p:nvPr/>
        </p:nvSpPr>
        <p:spPr>
          <a:xfrm>
            <a:off x="3473116" y="2855492"/>
            <a:ext cx="3489158" cy="352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Cobol.groovy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buildList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LogicalFile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Compileropties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Syslib</a:t>
            </a:r>
            <a:r>
              <a:rPr lang="nl-BE" dirty="0"/>
              <a:t> concatenatie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Extra DD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dirty="0"/>
              <a:t>SYSUEXIT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dirty="0"/>
              <a:t>SYSDEFSD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dirty="0"/>
              <a:t>DBRMLIB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274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Compileren &amp; Binden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ndertitel 4">
            <a:extLst>
              <a:ext uri="{FF2B5EF4-FFF2-40B4-BE49-F238E27FC236}">
                <a16:creationId xmlns:a16="http://schemas.microsoft.com/office/drawing/2014/main" id="{D1BD4666-90D1-0B72-F7EF-F37CD9E3F046}"/>
              </a:ext>
            </a:extLst>
          </p:cNvPr>
          <p:cNvSpPr txBox="1">
            <a:spLocks/>
          </p:cNvSpPr>
          <p:nvPr/>
        </p:nvSpPr>
        <p:spPr>
          <a:xfrm>
            <a:off x="-164709" y="2256294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Ondertitel 4">
            <a:extLst>
              <a:ext uri="{FF2B5EF4-FFF2-40B4-BE49-F238E27FC236}">
                <a16:creationId xmlns:a16="http://schemas.microsoft.com/office/drawing/2014/main" id="{0660544B-161C-FEA2-7A09-BDEB24FC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2855492"/>
            <a:ext cx="2880789" cy="3529263"/>
          </a:xfrm>
        </p:spPr>
        <p:txBody>
          <a:bodyPr/>
          <a:lstStyle/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build.groovy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buildList</a:t>
            </a:r>
            <a:endParaRPr lang="nl-BE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Changed</a:t>
            </a:r>
            <a:r>
              <a:rPr lang="nl-BE" dirty="0"/>
              <a:t> files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buildOrder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buildProperties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8B29837-E020-F07D-9844-CDEE95C7F099}"/>
              </a:ext>
            </a:extLst>
          </p:cNvPr>
          <p:cNvSpPr txBox="1">
            <a:spLocks/>
          </p:cNvSpPr>
          <p:nvPr/>
        </p:nvSpPr>
        <p:spPr>
          <a:xfrm>
            <a:off x="3473116" y="2855492"/>
            <a:ext cx="3489158" cy="35292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Cobol.groovy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buildList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LogicalFile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Bindopties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Syslib</a:t>
            </a:r>
            <a:r>
              <a:rPr lang="nl-BE" dirty="0"/>
              <a:t> concatenatie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Include</a:t>
            </a:r>
            <a:r>
              <a:rPr lang="nl-BE" dirty="0"/>
              <a:t> statements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dirty="0"/>
              <a:t>IMPORTS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Extra DD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dirty="0"/>
              <a:t>SYSDEFSD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dirty="0"/>
              <a:t>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787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 err="1">
                <a:solidFill>
                  <a:schemeClr val="bg2"/>
                </a:solidFill>
              </a:rPr>
              <a:t>Coolgen</a:t>
            </a:r>
            <a:r>
              <a:rPr lang="nl-BE" b="1" dirty="0">
                <a:solidFill>
                  <a:schemeClr val="bg2"/>
                </a:solidFill>
              </a:rPr>
              <a:t> code opsplitsen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ndertitel 4">
            <a:extLst>
              <a:ext uri="{FF2B5EF4-FFF2-40B4-BE49-F238E27FC236}">
                <a16:creationId xmlns:a16="http://schemas.microsoft.com/office/drawing/2014/main" id="{D1BD4666-90D1-0B72-F7EF-F37CD9E3F046}"/>
              </a:ext>
            </a:extLst>
          </p:cNvPr>
          <p:cNvSpPr txBox="1">
            <a:spLocks/>
          </p:cNvSpPr>
          <p:nvPr/>
        </p:nvSpPr>
        <p:spPr>
          <a:xfrm>
            <a:off x="-164709" y="2256294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 err="1">
                <a:solidFill>
                  <a:schemeClr val="bg1"/>
                </a:solidFill>
              </a:rPr>
              <a:t>Groovy</a:t>
            </a:r>
            <a:r>
              <a:rPr lang="nl-BE" sz="2400" dirty="0">
                <a:solidFill>
                  <a:schemeClr val="bg1"/>
                </a:solidFill>
              </a:rPr>
              <a:t>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Ondertitel 4">
            <a:extLst>
              <a:ext uri="{FF2B5EF4-FFF2-40B4-BE49-F238E27FC236}">
                <a16:creationId xmlns:a16="http://schemas.microsoft.com/office/drawing/2014/main" id="{0660544B-161C-FEA2-7A09-BDEB24FC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2855492"/>
            <a:ext cx="2880789" cy="3529263"/>
          </a:xfrm>
        </p:spPr>
        <p:txBody>
          <a:bodyPr/>
          <a:lstStyle/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build.groovy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Coolgen.groovy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A5601017-1891-7FD3-D678-252F919B09DA}"/>
              </a:ext>
            </a:extLst>
          </p:cNvPr>
          <p:cNvSpPr txBox="1">
            <a:spLocks/>
          </p:cNvSpPr>
          <p:nvPr/>
        </p:nvSpPr>
        <p:spPr>
          <a:xfrm>
            <a:off x="2913469" y="2256294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Shell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6" name="Ondertitel 4">
            <a:extLst>
              <a:ext uri="{FF2B5EF4-FFF2-40B4-BE49-F238E27FC236}">
                <a16:creationId xmlns:a16="http://schemas.microsoft.com/office/drawing/2014/main" id="{02B127F6-F662-B28A-97FC-A28967B0FD44}"/>
              </a:ext>
            </a:extLst>
          </p:cNvPr>
          <p:cNvSpPr txBox="1">
            <a:spLocks/>
          </p:cNvSpPr>
          <p:nvPr/>
        </p:nvSpPr>
        <p:spPr>
          <a:xfrm>
            <a:off x="3511314" y="2855492"/>
            <a:ext cx="4074695" cy="352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AzRocketGit-init.sh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AzDBB-build.sh</a:t>
            </a:r>
          </a:p>
        </p:txBody>
      </p:sp>
      <p:sp>
        <p:nvSpPr>
          <p:cNvPr id="7" name="Ondertitel 4">
            <a:extLst>
              <a:ext uri="{FF2B5EF4-FFF2-40B4-BE49-F238E27FC236}">
                <a16:creationId xmlns:a16="http://schemas.microsoft.com/office/drawing/2014/main" id="{D87823EC-8CF4-86C2-732A-7A4DB3C98C46}"/>
              </a:ext>
            </a:extLst>
          </p:cNvPr>
          <p:cNvSpPr txBox="1">
            <a:spLocks/>
          </p:cNvSpPr>
          <p:nvPr/>
        </p:nvSpPr>
        <p:spPr>
          <a:xfrm>
            <a:off x="6096000" y="2256294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Input &amp; output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8" name="Ondertitel 4">
            <a:extLst>
              <a:ext uri="{FF2B5EF4-FFF2-40B4-BE49-F238E27FC236}">
                <a16:creationId xmlns:a16="http://schemas.microsoft.com/office/drawing/2014/main" id="{5A1B0B41-C8AD-B279-0EF1-152E4994FD93}"/>
              </a:ext>
            </a:extLst>
          </p:cNvPr>
          <p:cNvSpPr txBox="1">
            <a:spLocks/>
          </p:cNvSpPr>
          <p:nvPr/>
        </p:nvSpPr>
        <p:spPr>
          <a:xfrm>
            <a:off x="6693845" y="2855492"/>
            <a:ext cx="4074695" cy="352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/>
              <a:t>Input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/>
              <a:t>/coolgen/app.cg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/>
              <a:t>Output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/>
              <a:t>/coolgen/app.cbl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/>
              <a:t>/coolgen/app.ief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796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Demo’s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ndertitel 4">
            <a:extLst>
              <a:ext uri="{FF2B5EF4-FFF2-40B4-BE49-F238E27FC236}">
                <a16:creationId xmlns:a16="http://schemas.microsoft.com/office/drawing/2014/main" id="{D1BD4666-90D1-0B72-F7EF-F37CD9E3F046}"/>
              </a:ext>
            </a:extLst>
          </p:cNvPr>
          <p:cNvSpPr txBox="1">
            <a:spLocks/>
          </p:cNvSpPr>
          <p:nvPr/>
        </p:nvSpPr>
        <p:spPr>
          <a:xfrm>
            <a:off x="-164709" y="2256294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Demo splitsen </a:t>
            </a:r>
            <a:r>
              <a:rPr lang="nl-BE" sz="2400" dirty="0" err="1">
                <a:solidFill>
                  <a:schemeClr val="bg1"/>
                </a:solidFill>
              </a:rPr>
              <a:t>Coolgen</a:t>
            </a:r>
            <a:r>
              <a:rPr lang="nl-BE" sz="2400" dirty="0">
                <a:solidFill>
                  <a:schemeClr val="bg1"/>
                </a:solidFill>
              </a:rPr>
              <a:t>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Ondertitel 4">
            <a:extLst>
              <a:ext uri="{FF2B5EF4-FFF2-40B4-BE49-F238E27FC236}">
                <a16:creationId xmlns:a16="http://schemas.microsoft.com/office/drawing/2014/main" id="{0660544B-161C-FEA2-7A09-BDEB24FC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6" y="2855492"/>
            <a:ext cx="4074695" cy="3529263"/>
          </a:xfrm>
        </p:spPr>
        <p:txBody>
          <a:bodyPr/>
          <a:lstStyle/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Meerdere programma’s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Pseudo code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Cobol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919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Inhoud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ndertitel 4">
            <a:extLst>
              <a:ext uri="{FF2B5EF4-FFF2-40B4-BE49-F238E27FC236}">
                <a16:creationId xmlns:a16="http://schemas.microsoft.com/office/drawing/2014/main" id="{3F590E53-27CC-4A10-E054-FA6BCB4C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3358"/>
            <a:ext cx="6957270" cy="3244442"/>
          </a:xfrm>
        </p:spPr>
        <p:txBody>
          <a:bodyPr/>
          <a:lstStyle/>
          <a:p>
            <a:pPr marL="914400" lvl="1" indent="-457200" algn="l">
              <a:buFont typeface="+mj-lt"/>
              <a:buAutoNum type="arabicPeriod"/>
            </a:pPr>
            <a:r>
              <a:rPr lang="nl-BE" sz="2400" dirty="0"/>
              <a:t>Toelichting onderwerp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nl-BE" sz="2400" dirty="0"/>
              <a:t>Git </a:t>
            </a:r>
            <a:r>
              <a:rPr lang="nl-BE" sz="2400" dirty="0" err="1"/>
              <a:t>Branching</a:t>
            </a:r>
            <a:r>
              <a:rPr lang="nl-BE" sz="2400" dirty="0"/>
              <a:t> strategie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nl-BE" sz="2400" dirty="0"/>
              <a:t>DBB Configuratie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nl-BE" sz="2400" dirty="0"/>
              <a:t>Pipeline software &amp; strategie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nl-BE" sz="2400" dirty="0"/>
              <a:t>Compileren &amp; binden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nl-BE" sz="2400" dirty="0" err="1"/>
              <a:t>Coolgen</a:t>
            </a:r>
            <a:r>
              <a:rPr lang="nl-BE" sz="2400" dirty="0"/>
              <a:t> code opsplitsen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nl-BE" sz="2400" dirty="0"/>
              <a:t>Demo’s</a:t>
            </a:r>
          </a:p>
          <a:p>
            <a:pPr marL="914400" lvl="1" indent="-457200" algn="l">
              <a:buFont typeface="+mj-lt"/>
              <a:buAutoNum type="arabicPeriod"/>
            </a:pPr>
            <a:endParaRPr lang="nl-BE" dirty="0"/>
          </a:p>
          <a:p>
            <a:pPr marL="914400" lvl="1" indent="-457200" algn="l">
              <a:buFont typeface="+mj-lt"/>
              <a:buAutoNum type="arabicPeriod"/>
            </a:pP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9063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Demo’s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ndertitel 4">
            <a:extLst>
              <a:ext uri="{FF2B5EF4-FFF2-40B4-BE49-F238E27FC236}">
                <a16:creationId xmlns:a16="http://schemas.microsoft.com/office/drawing/2014/main" id="{D1BD4666-90D1-0B72-F7EF-F37CD9E3F046}"/>
              </a:ext>
            </a:extLst>
          </p:cNvPr>
          <p:cNvSpPr txBox="1">
            <a:spLocks/>
          </p:cNvSpPr>
          <p:nvPr/>
        </p:nvSpPr>
        <p:spPr>
          <a:xfrm>
            <a:off x="-164709" y="2256294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Demo volledige </a:t>
            </a:r>
            <a:r>
              <a:rPr lang="nl-BE" sz="2400" dirty="0" err="1">
                <a:solidFill>
                  <a:schemeClr val="bg1"/>
                </a:solidFill>
              </a:rPr>
              <a:t>compile</a:t>
            </a:r>
            <a:r>
              <a:rPr lang="nl-BE" sz="2400" dirty="0">
                <a:solidFill>
                  <a:schemeClr val="bg1"/>
                </a:solidFill>
              </a:rPr>
              <a:t>/bind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Ondertitel 4">
            <a:extLst>
              <a:ext uri="{FF2B5EF4-FFF2-40B4-BE49-F238E27FC236}">
                <a16:creationId xmlns:a16="http://schemas.microsoft.com/office/drawing/2014/main" id="{0660544B-161C-FEA2-7A09-BDEB24FC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6" y="2855492"/>
            <a:ext cx="4074695" cy="3529263"/>
          </a:xfrm>
        </p:spPr>
        <p:txBody>
          <a:bodyPr/>
          <a:lstStyle/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Meerdere programma’s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Verschillende load </a:t>
            </a:r>
            <a:r>
              <a:rPr lang="nl-BE" dirty="0" err="1"/>
              <a:t>libraries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Check output (JCL)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1601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Demo’s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ndertitel 4">
            <a:extLst>
              <a:ext uri="{FF2B5EF4-FFF2-40B4-BE49-F238E27FC236}">
                <a16:creationId xmlns:a16="http://schemas.microsoft.com/office/drawing/2014/main" id="{D1BD4666-90D1-0B72-F7EF-F37CD9E3F046}"/>
              </a:ext>
            </a:extLst>
          </p:cNvPr>
          <p:cNvSpPr txBox="1">
            <a:spLocks/>
          </p:cNvSpPr>
          <p:nvPr/>
        </p:nvSpPr>
        <p:spPr>
          <a:xfrm>
            <a:off x="-164709" y="2256294"/>
            <a:ext cx="6957270" cy="90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Demo </a:t>
            </a:r>
            <a:r>
              <a:rPr lang="nl-BE" sz="2400" dirty="0" err="1">
                <a:solidFill>
                  <a:schemeClr val="bg1"/>
                </a:solidFill>
              </a:rPr>
              <a:t>compile</a:t>
            </a:r>
            <a:r>
              <a:rPr lang="nl-BE" sz="2400" dirty="0">
                <a:solidFill>
                  <a:schemeClr val="bg1"/>
                </a:solidFill>
              </a:rPr>
              <a:t>/bind van (F)SUB programma’s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Ondertitel 4">
            <a:extLst>
              <a:ext uri="{FF2B5EF4-FFF2-40B4-BE49-F238E27FC236}">
                <a16:creationId xmlns:a16="http://schemas.microsoft.com/office/drawing/2014/main" id="{0660544B-161C-FEA2-7A09-BDEB24FC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6" y="2855492"/>
            <a:ext cx="4074695" cy="3529263"/>
          </a:xfrm>
        </p:spPr>
        <p:txBody>
          <a:bodyPr/>
          <a:lstStyle/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Verschil met volledige </a:t>
            </a:r>
            <a:r>
              <a:rPr lang="nl-BE" dirty="0" err="1"/>
              <a:t>compile</a:t>
            </a:r>
            <a:r>
              <a:rPr lang="nl-BE" dirty="0"/>
              <a:t>/bind?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Waarom?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41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Vragen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ndertitel 5">
            <a:extLst>
              <a:ext uri="{FF2B5EF4-FFF2-40B4-BE49-F238E27FC236}">
                <a16:creationId xmlns:a16="http://schemas.microsoft.com/office/drawing/2014/main" id="{51616037-0034-C087-61C5-98DF3E035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30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Toelichting Onderwerp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ndertitel 4">
            <a:extLst>
              <a:ext uri="{FF2B5EF4-FFF2-40B4-BE49-F238E27FC236}">
                <a16:creationId xmlns:a16="http://schemas.microsoft.com/office/drawing/2014/main" id="{3F590E53-27CC-4A10-E054-FA6BCB4C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3358"/>
            <a:ext cx="6957270" cy="324444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Huidig systeem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Panapt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Meta systeem</a:t>
            </a:r>
          </a:p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Toekomstig systeem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Pipelines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Meta systeem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0869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Git </a:t>
            </a:r>
            <a:r>
              <a:rPr lang="nl-BE" b="1" dirty="0" err="1">
                <a:solidFill>
                  <a:schemeClr val="bg2"/>
                </a:solidFill>
              </a:rPr>
              <a:t>Branching</a:t>
            </a:r>
            <a:r>
              <a:rPr lang="nl-BE" b="1" dirty="0">
                <a:solidFill>
                  <a:schemeClr val="bg2"/>
                </a:solidFill>
              </a:rPr>
              <a:t> Strategie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ndertitel 4">
            <a:extLst>
              <a:ext uri="{FF2B5EF4-FFF2-40B4-BE49-F238E27FC236}">
                <a16:creationId xmlns:a16="http://schemas.microsoft.com/office/drawing/2014/main" id="{3F590E53-27CC-4A10-E054-FA6BCB4C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3045" y="2232257"/>
            <a:ext cx="6957270" cy="909638"/>
          </a:xfrm>
        </p:spPr>
        <p:txBody>
          <a:bodyPr/>
          <a:lstStyle/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Git </a:t>
            </a:r>
            <a:r>
              <a:rPr lang="nl-BE" sz="2400" dirty="0" err="1">
                <a:solidFill>
                  <a:schemeClr val="bg1"/>
                </a:solidFill>
              </a:rPr>
              <a:t>based</a:t>
            </a:r>
            <a:r>
              <a:rPr lang="nl-BE" sz="2400" dirty="0">
                <a:solidFill>
                  <a:schemeClr val="bg1"/>
                </a:solidFill>
              </a:rPr>
              <a:t> workflow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CABECE5-044B-99A7-FB04-B7BD074888D8}"/>
              </a:ext>
            </a:extLst>
          </p:cNvPr>
          <p:cNvSpPr txBox="1"/>
          <p:nvPr/>
        </p:nvSpPr>
        <p:spPr>
          <a:xfrm>
            <a:off x="352926" y="3261209"/>
            <a:ext cx="3114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/>
              <a:t>“Always </a:t>
            </a:r>
            <a:r>
              <a:rPr lang="nl-BE" dirty="0" err="1"/>
              <a:t>deployable</a:t>
            </a:r>
            <a:r>
              <a:rPr lang="nl-BE" dirty="0"/>
              <a:t>”</a:t>
            </a:r>
          </a:p>
          <a:p>
            <a:pPr marL="285750" indent="-285750">
              <a:buFontTx/>
              <a:buChar char="-"/>
            </a:pPr>
            <a:r>
              <a:rPr lang="nl-BE" dirty="0"/>
              <a:t>Ontwikkel, productie en lokale omgevingen</a:t>
            </a:r>
          </a:p>
          <a:p>
            <a:pPr marL="285750" indent="-285750">
              <a:buFontTx/>
              <a:buChar char="-"/>
            </a:pPr>
            <a:r>
              <a:rPr lang="nl-BE" dirty="0"/>
              <a:t>Noodgeval</a:t>
            </a:r>
          </a:p>
          <a:p>
            <a:pPr marL="285750" indent="-285750">
              <a:buFontTx/>
              <a:buChar char="-"/>
            </a:pPr>
            <a:r>
              <a:rPr lang="nl-BE" dirty="0"/>
              <a:t>Deployment naar productie</a:t>
            </a:r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grpSp>
        <p:nvGrpSpPr>
          <p:cNvPr id="40" name="Papier 1818711565">
            <a:extLst>
              <a:ext uri="{FF2B5EF4-FFF2-40B4-BE49-F238E27FC236}">
                <a16:creationId xmlns:a16="http://schemas.microsoft.com/office/drawing/2014/main" id="{D341B938-6646-6C66-4562-B424DDD86E9C}"/>
              </a:ext>
            </a:extLst>
          </p:cNvPr>
          <p:cNvGrpSpPr/>
          <p:nvPr/>
        </p:nvGrpSpPr>
        <p:grpSpPr>
          <a:xfrm>
            <a:off x="3979261" y="2074660"/>
            <a:ext cx="6957269" cy="4718018"/>
            <a:chOff x="0" y="80009"/>
            <a:chExt cx="4965060" cy="3097664"/>
          </a:xfrm>
        </p:grpSpPr>
        <p:cxnSp>
          <p:nvCxnSpPr>
            <p:cNvPr id="42" name="Rechte verbindingslijn 41">
              <a:extLst>
                <a:ext uri="{FF2B5EF4-FFF2-40B4-BE49-F238E27FC236}">
                  <a16:creationId xmlns:a16="http://schemas.microsoft.com/office/drawing/2014/main" id="{9ACF95A6-3D21-F48E-8733-0DCBF47D8951}"/>
                </a:ext>
              </a:extLst>
            </p:cNvPr>
            <p:cNvCxnSpPr/>
            <p:nvPr/>
          </p:nvCxnSpPr>
          <p:spPr>
            <a:xfrm flipV="1">
              <a:off x="189545" y="799125"/>
              <a:ext cx="4563430" cy="17780"/>
            </a:xfrm>
            <a:prstGeom prst="line">
              <a:avLst/>
            </a:prstGeom>
            <a:ln w="38100">
              <a:solidFill>
                <a:srgbClr val="FFC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kstvak 50">
              <a:extLst>
                <a:ext uri="{FF2B5EF4-FFF2-40B4-BE49-F238E27FC236}">
                  <a16:creationId xmlns:a16="http://schemas.microsoft.com/office/drawing/2014/main" id="{7F5A8244-3266-57D4-E69A-AC0F877AD834}"/>
                </a:ext>
              </a:extLst>
            </p:cNvPr>
            <p:cNvSpPr txBox="1"/>
            <p:nvPr/>
          </p:nvSpPr>
          <p:spPr>
            <a:xfrm>
              <a:off x="1724044" y="546735"/>
              <a:ext cx="19907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‘</a:t>
              </a:r>
              <a:r>
                <a:rPr lang="nl-BE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</a:t>
              </a: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’ </a:t>
              </a:r>
              <a:r>
                <a:rPr lang="nl-BE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</a:t>
              </a: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(productie)</a:t>
              </a:r>
            </a:p>
          </p:txBody>
        </p:sp>
        <p:cxnSp>
          <p:nvCxnSpPr>
            <p:cNvPr id="44" name="Rechte verbindingslijn 43">
              <a:extLst>
                <a:ext uri="{FF2B5EF4-FFF2-40B4-BE49-F238E27FC236}">
                  <a16:creationId xmlns:a16="http://schemas.microsoft.com/office/drawing/2014/main" id="{EBA8FA9C-C228-15A1-E5FD-CF7B938D7C1F}"/>
                </a:ext>
              </a:extLst>
            </p:cNvPr>
            <p:cNvCxnSpPr/>
            <p:nvPr/>
          </p:nvCxnSpPr>
          <p:spPr>
            <a:xfrm>
              <a:off x="3286145" y="1261110"/>
              <a:ext cx="843895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kstvak 3">
              <a:extLst>
                <a:ext uri="{FF2B5EF4-FFF2-40B4-BE49-F238E27FC236}">
                  <a16:creationId xmlns:a16="http://schemas.microsoft.com/office/drawing/2014/main" id="{A700C2EF-9834-7EF9-09D8-6DB2267EE04B}"/>
                </a:ext>
              </a:extLst>
            </p:cNvPr>
            <p:cNvSpPr txBox="1"/>
            <p:nvPr/>
          </p:nvSpPr>
          <p:spPr>
            <a:xfrm>
              <a:off x="2528885" y="1002960"/>
              <a:ext cx="1963125" cy="22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‘release’ </a:t>
              </a:r>
              <a:r>
                <a:rPr lang="nl-BE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</a:t>
              </a: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(CD fase)</a:t>
              </a:r>
            </a:p>
          </p:txBody>
        </p:sp>
        <p:cxnSp>
          <p:nvCxnSpPr>
            <p:cNvPr id="46" name="Rechte verbindingslijn 45">
              <a:extLst>
                <a:ext uri="{FF2B5EF4-FFF2-40B4-BE49-F238E27FC236}">
                  <a16:creationId xmlns:a16="http://schemas.microsoft.com/office/drawing/2014/main" id="{D8C9FAF2-DED0-AD09-0ED4-7717F875B9D2}"/>
                </a:ext>
              </a:extLst>
            </p:cNvPr>
            <p:cNvCxnSpPr/>
            <p:nvPr/>
          </p:nvCxnSpPr>
          <p:spPr>
            <a:xfrm flipV="1">
              <a:off x="190520" y="1832610"/>
              <a:ext cx="4171930" cy="18075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echte verbindingslijn met pijl 46">
              <a:extLst>
                <a:ext uri="{FF2B5EF4-FFF2-40B4-BE49-F238E27FC236}">
                  <a16:creationId xmlns:a16="http://schemas.microsoft.com/office/drawing/2014/main" id="{CF79A223-1504-0F56-E5D7-C260A3B286DA}"/>
                </a:ext>
              </a:extLst>
            </p:cNvPr>
            <p:cNvCxnSpPr/>
            <p:nvPr/>
          </p:nvCxnSpPr>
          <p:spPr>
            <a:xfrm>
              <a:off x="190520" y="937260"/>
              <a:ext cx="0" cy="7962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echte verbindingslijn 47">
              <a:extLst>
                <a:ext uri="{FF2B5EF4-FFF2-40B4-BE49-F238E27FC236}">
                  <a16:creationId xmlns:a16="http://schemas.microsoft.com/office/drawing/2014/main" id="{F9E4EF8F-1633-CEE3-6921-C23CD23D9FC0}"/>
                </a:ext>
              </a:extLst>
            </p:cNvPr>
            <p:cNvCxnSpPr/>
            <p:nvPr/>
          </p:nvCxnSpPr>
          <p:spPr>
            <a:xfrm>
              <a:off x="1027745" y="2374560"/>
              <a:ext cx="1810725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Rechte verbindingslijn met pijl 48">
              <a:extLst>
                <a:ext uri="{FF2B5EF4-FFF2-40B4-BE49-F238E27FC236}">
                  <a16:creationId xmlns:a16="http://schemas.microsoft.com/office/drawing/2014/main" id="{19415075-19EE-73B1-C7FC-FA2C08F06C7C}"/>
                </a:ext>
              </a:extLst>
            </p:cNvPr>
            <p:cNvCxnSpPr/>
            <p:nvPr/>
          </p:nvCxnSpPr>
          <p:spPr>
            <a:xfrm>
              <a:off x="1027745" y="1936410"/>
              <a:ext cx="0" cy="31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kstvak 3">
              <a:extLst>
                <a:ext uri="{FF2B5EF4-FFF2-40B4-BE49-F238E27FC236}">
                  <a16:creationId xmlns:a16="http://schemas.microsoft.com/office/drawing/2014/main" id="{052A8B16-493A-C761-2D16-658DF97B4E3B}"/>
                </a:ext>
              </a:extLst>
            </p:cNvPr>
            <p:cNvSpPr txBox="1"/>
            <p:nvPr/>
          </p:nvSpPr>
          <p:spPr>
            <a:xfrm>
              <a:off x="1351665" y="1602544"/>
              <a:ext cx="19907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‘</a:t>
              </a:r>
              <a:r>
                <a:rPr lang="nl-BE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develop</a:t>
              </a: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’ </a:t>
              </a:r>
              <a:r>
                <a:rPr lang="nl-BE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</a:t>
              </a: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(ontwikkeling)</a:t>
              </a:r>
            </a:p>
          </p:txBody>
        </p:sp>
        <p:sp>
          <p:nvSpPr>
            <p:cNvPr id="51" name="Tekstvak 3">
              <a:extLst>
                <a:ext uri="{FF2B5EF4-FFF2-40B4-BE49-F238E27FC236}">
                  <a16:creationId xmlns:a16="http://schemas.microsoft.com/office/drawing/2014/main" id="{D87462DC-87DC-87B3-C234-CEAAB6732C6C}"/>
                </a:ext>
              </a:extLst>
            </p:cNvPr>
            <p:cNvSpPr txBox="1"/>
            <p:nvPr/>
          </p:nvSpPr>
          <p:spPr>
            <a:xfrm>
              <a:off x="1046796" y="2080260"/>
              <a:ext cx="1953600" cy="26669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‘</a:t>
              </a:r>
              <a:r>
                <a:rPr lang="nl-BE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feature_xyz</a:t>
              </a: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’ </a:t>
              </a:r>
              <a:r>
                <a:rPr lang="nl-BE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</a:t>
              </a: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nl-BE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local</a:t>
              </a: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52" name="Rechte verbindingslijn met pijl 51">
              <a:extLst>
                <a:ext uri="{FF2B5EF4-FFF2-40B4-BE49-F238E27FC236}">
                  <a16:creationId xmlns:a16="http://schemas.microsoft.com/office/drawing/2014/main" id="{D623357F-0A62-D332-0E73-206DE5B5206C}"/>
                </a:ext>
              </a:extLst>
            </p:cNvPr>
            <p:cNvCxnSpPr/>
            <p:nvPr/>
          </p:nvCxnSpPr>
          <p:spPr>
            <a:xfrm flipV="1">
              <a:off x="2828945" y="1936410"/>
              <a:ext cx="0" cy="351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>
              <a:extLst>
                <a:ext uri="{FF2B5EF4-FFF2-40B4-BE49-F238E27FC236}">
                  <a16:creationId xmlns:a16="http://schemas.microsoft.com/office/drawing/2014/main" id="{23437421-216E-7DF9-D86C-2A4F4D7A962A}"/>
                </a:ext>
              </a:extLst>
            </p:cNvPr>
            <p:cNvCxnSpPr/>
            <p:nvPr/>
          </p:nvCxnSpPr>
          <p:spPr>
            <a:xfrm flipV="1">
              <a:off x="3276620" y="1366180"/>
              <a:ext cx="0" cy="367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chte verbindingslijn met pijl 53">
              <a:extLst>
                <a:ext uri="{FF2B5EF4-FFF2-40B4-BE49-F238E27FC236}">
                  <a16:creationId xmlns:a16="http://schemas.microsoft.com/office/drawing/2014/main" id="{86901FD8-AE4E-3122-AC12-9A5C9CC71C3F}"/>
                </a:ext>
              </a:extLst>
            </p:cNvPr>
            <p:cNvCxnSpPr/>
            <p:nvPr/>
          </p:nvCxnSpPr>
          <p:spPr>
            <a:xfrm flipV="1">
              <a:off x="4114820" y="908685"/>
              <a:ext cx="0" cy="255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Stroomdiagram: Verbindingslijn 54">
              <a:extLst>
                <a:ext uri="{FF2B5EF4-FFF2-40B4-BE49-F238E27FC236}">
                  <a16:creationId xmlns:a16="http://schemas.microsoft.com/office/drawing/2014/main" id="{637A8BBE-BA6A-D26D-D754-E15991811F42}"/>
                </a:ext>
              </a:extLst>
            </p:cNvPr>
            <p:cNvSpPr/>
            <p:nvPr/>
          </p:nvSpPr>
          <p:spPr>
            <a:xfrm>
              <a:off x="2762271" y="1765936"/>
              <a:ext cx="142874" cy="141899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BE"/>
            </a:p>
          </p:txBody>
        </p:sp>
        <p:sp>
          <p:nvSpPr>
            <p:cNvPr id="56" name="Stroomdiagram: Verbindingslijn 55">
              <a:extLst>
                <a:ext uri="{FF2B5EF4-FFF2-40B4-BE49-F238E27FC236}">
                  <a16:creationId xmlns:a16="http://schemas.microsoft.com/office/drawing/2014/main" id="{16799B36-E639-89E5-CF35-284D181095A7}"/>
                </a:ext>
              </a:extLst>
            </p:cNvPr>
            <p:cNvSpPr/>
            <p:nvPr/>
          </p:nvSpPr>
          <p:spPr>
            <a:xfrm>
              <a:off x="4037645" y="728980"/>
              <a:ext cx="142240" cy="141605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BE"/>
            </a:p>
          </p:txBody>
        </p:sp>
        <p:cxnSp>
          <p:nvCxnSpPr>
            <p:cNvPr id="57" name="Rechte verbindingslijn 56">
              <a:extLst>
                <a:ext uri="{FF2B5EF4-FFF2-40B4-BE49-F238E27FC236}">
                  <a16:creationId xmlns:a16="http://schemas.microsoft.com/office/drawing/2014/main" id="{CE831A2A-F263-059A-1DA4-5079A00AC1D6}"/>
                </a:ext>
              </a:extLst>
            </p:cNvPr>
            <p:cNvCxnSpPr/>
            <p:nvPr/>
          </p:nvCxnSpPr>
          <p:spPr>
            <a:xfrm>
              <a:off x="3760150" y="2401865"/>
              <a:ext cx="44992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D538ADEA-9531-1461-7436-AF8BC3DC1069}"/>
                </a:ext>
              </a:extLst>
            </p:cNvPr>
            <p:cNvCxnSpPr/>
            <p:nvPr/>
          </p:nvCxnSpPr>
          <p:spPr>
            <a:xfrm>
              <a:off x="3949380" y="2600620"/>
              <a:ext cx="44958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92C6F3E0-2B8E-7989-E1B6-74BACD63259D}"/>
                </a:ext>
              </a:extLst>
            </p:cNvPr>
            <p:cNvCxnSpPr/>
            <p:nvPr/>
          </p:nvCxnSpPr>
          <p:spPr>
            <a:xfrm>
              <a:off x="4187505" y="2772070"/>
              <a:ext cx="44958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ilinder 59">
              <a:extLst>
                <a:ext uri="{FF2B5EF4-FFF2-40B4-BE49-F238E27FC236}">
                  <a16:creationId xmlns:a16="http://schemas.microsoft.com/office/drawing/2014/main" id="{FD054905-C421-6B95-B30A-D466819A5EF0}"/>
                </a:ext>
              </a:extLst>
            </p:cNvPr>
            <p:cNvSpPr/>
            <p:nvPr/>
          </p:nvSpPr>
          <p:spPr>
            <a:xfrm>
              <a:off x="1104920" y="118111"/>
              <a:ext cx="2190750" cy="44386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BE"/>
            </a:p>
          </p:txBody>
        </p:sp>
        <p:sp>
          <p:nvSpPr>
            <p:cNvPr id="61" name="Tekstvak 3">
              <a:extLst>
                <a:ext uri="{FF2B5EF4-FFF2-40B4-BE49-F238E27FC236}">
                  <a16:creationId xmlns:a16="http://schemas.microsoft.com/office/drawing/2014/main" id="{0DDD08EC-6F76-9A3A-7A73-063846C68361}"/>
                </a:ext>
              </a:extLst>
            </p:cNvPr>
            <p:cNvSpPr txBox="1"/>
            <p:nvPr/>
          </p:nvSpPr>
          <p:spPr>
            <a:xfrm>
              <a:off x="1408746" y="251461"/>
              <a:ext cx="1496400" cy="31051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Source code </a:t>
              </a:r>
              <a:r>
                <a:rPr lang="nl-BE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repo</a:t>
              </a: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(Git)</a:t>
              </a:r>
            </a:p>
          </p:txBody>
        </p:sp>
        <p:sp>
          <p:nvSpPr>
            <p:cNvPr id="62" name="Cilinder 61">
              <a:extLst>
                <a:ext uri="{FF2B5EF4-FFF2-40B4-BE49-F238E27FC236}">
                  <a16:creationId xmlns:a16="http://schemas.microsoft.com/office/drawing/2014/main" id="{0614C331-C90B-0898-B268-355E8D85C713}"/>
                </a:ext>
              </a:extLst>
            </p:cNvPr>
            <p:cNvSpPr/>
            <p:nvPr/>
          </p:nvSpPr>
          <p:spPr>
            <a:xfrm>
              <a:off x="1343045" y="2650785"/>
              <a:ext cx="981075" cy="44865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BE"/>
            </a:p>
          </p:txBody>
        </p:sp>
        <p:sp>
          <p:nvSpPr>
            <p:cNvPr id="63" name="Tekstvak 3">
              <a:extLst>
                <a:ext uri="{FF2B5EF4-FFF2-40B4-BE49-F238E27FC236}">
                  <a16:creationId xmlns:a16="http://schemas.microsoft.com/office/drawing/2014/main" id="{1962FA1D-30F6-645B-22EB-C536E153607A}"/>
                </a:ext>
              </a:extLst>
            </p:cNvPr>
            <p:cNvSpPr txBox="1"/>
            <p:nvPr/>
          </p:nvSpPr>
          <p:spPr>
            <a:xfrm>
              <a:off x="1389694" y="2755560"/>
              <a:ext cx="1139190" cy="42211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nl-BE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Clone</a:t>
              </a: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nl-BE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local</a:t>
              </a: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24" name="Rechthoek: afgeronde hoeken 1023">
              <a:extLst>
                <a:ext uri="{FF2B5EF4-FFF2-40B4-BE49-F238E27FC236}">
                  <a16:creationId xmlns:a16="http://schemas.microsoft.com/office/drawing/2014/main" id="{5C2A45F4-8501-2F15-A27D-C1871F1E9ECC}"/>
                </a:ext>
              </a:extLst>
            </p:cNvPr>
            <p:cNvSpPr/>
            <p:nvPr/>
          </p:nvSpPr>
          <p:spPr>
            <a:xfrm>
              <a:off x="0" y="80009"/>
              <a:ext cx="4965060" cy="197739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BE"/>
            </a:p>
          </p:txBody>
        </p:sp>
        <p:cxnSp>
          <p:nvCxnSpPr>
            <p:cNvPr id="1025" name="Rechte verbindingslijn met pijl 1024">
              <a:extLst>
                <a:ext uri="{FF2B5EF4-FFF2-40B4-BE49-F238E27FC236}">
                  <a16:creationId xmlns:a16="http://schemas.microsoft.com/office/drawing/2014/main" id="{3DFAF385-E32F-E9AB-2840-C7910C2DACE1}"/>
                </a:ext>
              </a:extLst>
            </p:cNvPr>
            <p:cNvCxnSpPr/>
            <p:nvPr/>
          </p:nvCxnSpPr>
          <p:spPr>
            <a:xfrm>
              <a:off x="2952750" y="1918335"/>
              <a:ext cx="285750" cy="2381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kstvak 3">
              <a:extLst>
                <a:ext uri="{FF2B5EF4-FFF2-40B4-BE49-F238E27FC236}">
                  <a16:creationId xmlns:a16="http://schemas.microsoft.com/office/drawing/2014/main" id="{F1410953-976E-5C9E-AF25-F37E83C88173}"/>
                </a:ext>
              </a:extLst>
            </p:cNvPr>
            <p:cNvSpPr txBox="1"/>
            <p:nvPr/>
          </p:nvSpPr>
          <p:spPr>
            <a:xfrm>
              <a:off x="2989260" y="2118020"/>
              <a:ext cx="868366" cy="26606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Git </a:t>
              </a:r>
              <a:r>
                <a:rPr lang="nl-BE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merge</a:t>
              </a:r>
              <a:endParaRPr lang="nl-B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8" name="Rechte verbindingslijn met pijl 1027">
              <a:extLst>
                <a:ext uri="{FF2B5EF4-FFF2-40B4-BE49-F238E27FC236}">
                  <a16:creationId xmlns:a16="http://schemas.microsoft.com/office/drawing/2014/main" id="{E940471A-D9DE-08C1-1114-6F20712DCB82}"/>
                </a:ext>
              </a:extLst>
            </p:cNvPr>
            <p:cNvCxnSpPr/>
            <p:nvPr/>
          </p:nvCxnSpPr>
          <p:spPr>
            <a:xfrm flipH="1">
              <a:off x="3537743" y="895350"/>
              <a:ext cx="481807" cy="122267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Arrow: Curved Up 497065807">
              <a:extLst>
                <a:ext uri="{FF2B5EF4-FFF2-40B4-BE49-F238E27FC236}">
                  <a16:creationId xmlns:a16="http://schemas.microsoft.com/office/drawing/2014/main" id="{B97F31C7-E496-D03C-8609-B58F4E977EC5}"/>
                </a:ext>
              </a:extLst>
            </p:cNvPr>
            <p:cNvSpPr/>
            <p:nvPr/>
          </p:nvSpPr>
          <p:spPr>
            <a:xfrm rot="14944414">
              <a:off x="4291376" y="1994115"/>
              <a:ext cx="745336" cy="338212"/>
            </a:xfrm>
            <a:prstGeom prst="curved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BE"/>
            </a:p>
          </p:txBody>
        </p:sp>
        <p:sp>
          <p:nvSpPr>
            <p:cNvPr id="1030" name="Stroomdiagram: Verbindingslijn 1029">
              <a:extLst>
                <a:ext uri="{FF2B5EF4-FFF2-40B4-BE49-F238E27FC236}">
                  <a16:creationId xmlns:a16="http://schemas.microsoft.com/office/drawing/2014/main" id="{9987C1C4-9CC0-99B3-2C35-03C23BF9FE87}"/>
                </a:ext>
              </a:extLst>
            </p:cNvPr>
            <p:cNvSpPr/>
            <p:nvPr/>
          </p:nvSpPr>
          <p:spPr>
            <a:xfrm>
              <a:off x="1294425" y="741975"/>
              <a:ext cx="142240" cy="141605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BE"/>
            </a:p>
          </p:txBody>
        </p:sp>
        <p:cxnSp>
          <p:nvCxnSpPr>
            <p:cNvPr id="1031" name="Rechte verbindingslijn 1030">
              <a:extLst>
                <a:ext uri="{FF2B5EF4-FFF2-40B4-BE49-F238E27FC236}">
                  <a16:creationId xmlns:a16="http://schemas.microsoft.com/office/drawing/2014/main" id="{2B3F2314-D016-CF38-E2F7-E6B39C806F0F}"/>
                </a:ext>
              </a:extLst>
            </p:cNvPr>
            <p:cNvCxnSpPr/>
            <p:nvPr/>
          </p:nvCxnSpPr>
          <p:spPr>
            <a:xfrm>
              <a:off x="536891" y="1316015"/>
              <a:ext cx="824229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Rechte verbindingslijn met pijl 1031">
              <a:extLst>
                <a:ext uri="{FF2B5EF4-FFF2-40B4-BE49-F238E27FC236}">
                  <a16:creationId xmlns:a16="http://schemas.microsoft.com/office/drawing/2014/main" id="{8C0EE54D-1BC1-27D7-9E10-52DD1B2750BA}"/>
                </a:ext>
              </a:extLst>
            </p:cNvPr>
            <p:cNvCxnSpPr/>
            <p:nvPr/>
          </p:nvCxnSpPr>
          <p:spPr>
            <a:xfrm flipV="1">
              <a:off x="1351595" y="895350"/>
              <a:ext cx="0" cy="314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Rechte verbindingslijn met pijl 1032">
              <a:extLst>
                <a:ext uri="{FF2B5EF4-FFF2-40B4-BE49-F238E27FC236}">
                  <a16:creationId xmlns:a16="http://schemas.microsoft.com/office/drawing/2014/main" id="{A357ADC5-99E0-DFFC-93C6-D3775451660C}"/>
                </a:ext>
              </a:extLst>
            </p:cNvPr>
            <p:cNvCxnSpPr/>
            <p:nvPr/>
          </p:nvCxnSpPr>
          <p:spPr>
            <a:xfrm>
              <a:off x="536891" y="895350"/>
              <a:ext cx="0" cy="314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Tekstvak 50">
              <a:extLst>
                <a:ext uri="{FF2B5EF4-FFF2-40B4-BE49-F238E27FC236}">
                  <a16:creationId xmlns:a16="http://schemas.microsoft.com/office/drawing/2014/main" id="{FD57A9EB-8747-E678-5B2A-AC0521BF3091}"/>
                </a:ext>
              </a:extLst>
            </p:cNvPr>
            <p:cNvSpPr txBox="1"/>
            <p:nvPr/>
          </p:nvSpPr>
          <p:spPr>
            <a:xfrm>
              <a:off x="484801" y="1018200"/>
              <a:ext cx="953474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nl-BE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Hotfix</a:t>
              </a:r>
              <a:r>
                <a:rPr lang="nl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(nood)</a:t>
              </a:r>
            </a:p>
          </p:txBody>
        </p:sp>
        <p:cxnSp>
          <p:nvCxnSpPr>
            <p:cNvPr id="1035" name="Rechte verbindingslijn met pijl 1034">
              <a:extLst>
                <a:ext uri="{FF2B5EF4-FFF2-40B4-BE49-F238E27FC236}">
                  <a16:creationId xmlns:a16="http://schemas.microsoft.com/office/drawing/2014/main" id="{49B2C850-1CFC-3D6A-BC8B-0D181CD3930C}"/>
                </a:ext>
              </a:extLst>
            </p:cNvPr>
            <p:cNvCxnSpPr/>
            <p:nvPr/>
          </p:nvCxnSpPr>
          <p:spPr>
            <a:xfrm flipH="1">
              <a:off x="1351595" y="1418590"/>
              <a:ext cx="7280" cy="3625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Rechte verbindingslijn met pijl 1035">
              <a:extLst>
                <a:ext uri="{FF2B5EF4-FFF2-40B4-BE49-F238E27FC236}">
                  <a16:creationId xmlns:a16="http://schemas.microsoft.com/office/drawing/2014/main" id="{D4A691DA-6291-15C0-5CFB-6C6B81C37DA4}"/>
                </a:ext>
              </a:extLst>
            </p:cNvPr>
            <p:cNvCxnSpPr/>
            <p:nvPr/>
          </p:nvCxnSpPr>
          <p:spPr>
            <a:xfrm>
              <a:off x="4121805" y="1349581"/>
              <a:ext cx="0" cy="3625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Stroomdiagram: Verbindingslijn 1036">
              <a:extLst>
                <a:ext uri="{FF2B5EF4-FFF2-40B4-BE49-F238E27FC236}">
                  <a16:creationId xmlns:a16="http://schemas.microsoft.com/office/drawing/2014/main" id="{6723E811-B3EA-1B82-6A33-D88981660F51}"/>
                </a:ext>
              </a:extLst>
            </p:cNvPr>
            <p:cNvSpPr/>
            <p:nvPr/>
          </p:nvSpPr>
          <p:spPr>
            <a:xfrm>
              <a:off x="4037645" y="1754734"/>
              <a:ext cx="142240" cy="14160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BE"/>
            </a:p>
          </p:txBody>
        </p:sp>
      </p:grpSp>
      <p:sp>
        <p:nvSpPr>
          <p:cNvPr id="1038" name="Stroomdiagram: Verbindingslijn 1037">
            <a:extLst>
              <a:ext uri="{FF2B5EF4-FFF2-40B4-BE49-F238E27FC236}">
                <a16:creationId xmlns:a16="http://schemas.microsoft.com/office/drawing/2014/main" id="{7A282914-9F93-C0A3-E563-2DEF5E2639E4}"/>
              </a:ext>
            </a:extLst>
          </p:cNvPr>
          <p:cNvSpPr/>
          <p:nvPr/>
        </p:nvSpPr>
        <p:spPr>
          <a:xfrm>
            <a:off x="5771973" y="4682703"/>
            <a:ext cx="200202" cy="216125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392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DBB Configuratie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ndertitel 4">
            <a:extLst>
              <a:ext uri="{FF2B5EF4-FFF2-40B4-BE49-F238E27FC236}">
                <a16:creationId xmlns:a16="http://schemas.microsoft.com/office/drawing/2014/main" id="{3F590E53-27CC-4A10-E054-FA6BCB4C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3045" y="2232257"/>
            <a:ext cx="6957270" cy="909638"/>
          </a:xfrm>
        </p:spPr>
        <p:txBody>
          <a:bodyPr/>
          <a:lstStyle/>
          <a:p>
            <a:pPr lvl="1" algn="l"/>
            <a:endParaRPr lang="nl-BE" dirty="0"/>
          </a:p>
          <a:p>
            <a:pPr lvl="1" algn="l"/>
            <a:r>
              <a:rPr lang="nl-BE" sz="2400" dirty="0" err="1">
                <a:solidFill>
                  <a:schemeClr val="bg1"/>
                </a:solidFill>
              </a:rPr>
              <a:t>Dbb-zappbuild</a:t>
            </a:r>
            <a:r>
              <a:rPr lang="nl-BE" sz="2400" dirty="0">
                <a:solidFill>
                  <a:schemeClr val="bg1"/>
                </a:solidFill>
              </a:rPr>
              <a:t> </a:t>
            </a:r>
            <a:r>
              <a:rPr lang="nl-BE" sz="2400" dirty="0" err="1">
                <a:solidFill>
                  <a:schemeClr val="bg1"/>
                </a:solidFill>
              </a:rPr>
              <a:t>Github</a:t>
            </a:r>
            <a:endParaRPr lang="nl-BE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Ondertitel 4">
            <a:extLst>
              <a:ext uri="{FF2B5EF4-FFF2-40B4-BE49-F238E27FC236}">
                <a16:creationId xmlns:a16="http://schemas.microsoft.com/office/drawing/2014/main" id="{24519BAE-E072-F13A-B95A-C3AA7AF0AD90}"/>
              </a:ext>
            </a:extLst>
          </p:cNvPr>
          <p:cNvSpPr txBox="1">
            <a:spLocks/>
          </p:cNvSpPr>
          <p:nvPr/>
        </p:nvSpPr>
        <p:spPr>
          <a:xfrm>
            <a:off x="481264" y="2814638"/>
            <a:ext cx="9838059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>
                <a:hlinkClick r:id="rId3"/>
              </a:rPr>
              <a:t>https://github.com/IBM/dbb-zappbuild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Sample scripts en configuratie bestanden</a:t>
            </a:r>
          </a:p>
        </p:txBody>
      </p:sp>
    </p:spTree>
    <p:extLst>
      <p:ext uri="{BB962C8B-B14F-4D97-AF65-F5344CB8AC3E}">
        <p14:creationId xmlns:p14="http://schemas.microsoft.com/office/powerpoint/2010/main" val="403175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DBB Configuratie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ndertitel 4">
            <a:extLst>
              <a:ext uri="{FF2B5EF4-FFF2-40B4-BE49-F238E27FC236}">
                <a16:creationId xmlns:a16="http://schemas.microsoft.com/office/drawing/2014/main" id="{3F590E53-27CC-4A10-E054-FA6BCB4C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3045" y="2232257"/>
            <a:ext cx="6957270" cy="909638"/>
          </a:xfrm>
        </p:spPr>
        <p:txBody>
          <a:bodyPr/>
          <a:lstStyle/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DBB </a:t>
            </a:r>
            <a:r>
              <a:rPr lang="nl-BE" sz="2400" dirty="0" err="1">
                <a:solidFill>
                  <a:schemeClr val="bg1"/>
                </a:solidFill>
              </a:rPr>
              <a:t>build</a:t>
            </a:r>
            <a:r>
              <a:rPr lang="nl-BE" sz="2400" dirty="0">
                <a:solidFill>
                  <a:schemeClr val="bg1"/>
                </a:solidFill>
              </a:rPr>
              <a:t> configuratie </a:t>
            </a:r>
            <a:r>
              <a:rPr lang="nl-BE" sz="2400" dirty="0" err="1">
                <a:solidFill>
                  <a:schemeClr val="bg1"/>
                </a:solidFill>
              </a:rPr>
              <a:t>z</a:t>
            </a:r>
            <a:r>
              <a:rPr lang="nl-BE" sz="2400" dirty="0">
                <a:solidFill>
                  <a:schemeClr val="bg1"/>
                </a:solidFill>
              </a:rPr>
              <a:t>/OS (</a:t>
            </a:r>
            <a:r>
              <a:rPr lang="nl-BE" sz="2400" dirty="0" err="1">
                <a:solidFill>
                  <a:schemeClr val="bg1"/>
                </a:solidFill>
              </a:rPr>
              <a:t>build-conf</a:t>
            </a:r>
            <a:r>
              <a:rPr lang="nl-BE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6" name="Ondertitel 4">
            <a:extLst>
              <a:ext uri="{FF2B5EF4-FFF2-40B4-BE49-F238E27FC236}">
                <a16:creationId xmlns:a16="http://schemas.microsoft.com/office/drawing/2014/main" id="{08FC6605-9D85-D7AA-25E2-F49C57A93591}"/>
              </a:ext>
            </a:extLst>
          </p:cNvPr>
          <p:cNvSpPr txBox="1">
            <a:spLocks/>
          </p:cNvSpPr>
          <p:nvPr/>
        </p:nvSpPr>
        <p:spPr>
          <a:xfrm>
            <a:off x="240631" y="2766383"/>
            <a:ext cx="3239279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Cobol.properties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build.properties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datasets.properties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113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DBB Configuratie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ndertitel 4">
            <a:extLst>
              <a:ext uri="{FF2B5EF4-FFF2-40B4-BE49-F238E27FC236}">
                <a16:creationId xmlns:a16="http://schemas.microsoft.com/office/drawing/2014/main" id="{3F590E53-27CC-4A10-E054-FA6BCB4C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3045" y="2232257"/>
            <a:ext cx="6957270" cy="909638"/>
          </a:xfrm>
        </p:spPr>
        <p:txBody>
          <a:bodyPr/>
          <a:lstStyle/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DBB applicatie configuratie </a:t>
            </a:r>
            <a:r>
              <a:rPr lang="nl-BE" sz="2400" dirty="0" err="1">
                <a:solidFill>
                  <a:schemeClr val="bg1"/>
                </a:solidFill>
              </a:rPr>
              <a:t>repo</a:t>
            </a:r>
            <a:r>
              <a:rPr lang="nl-BE" sz="2400" dirty="0">
                <a:solidFill>
                  <a:schemeClr val="bg1"/>
                </a:solidFill>
              </a:rPr>
              <a:t> (</a:t>
            </a:r>
            <a:r>
              <a:rPr lang="nl-BE" sz="2400" dirty="0" err="1">
                <a:solidFill>
                  <a:schemeClr val="bg1"/>
                </a:solidFill>
              </a:rPr>
              <a:t>application-conf</a:t>
            </a:r>
            <a:r>
              <a:rPr lang="nl-BE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6" name="Ondertitel 4">
            <a:extLst>
              <a:ext uri="{FF2B5EF4-FFF2-40B4-BE49-F238E27FC236}">
                <a16:creationId xmlns:a16="http://schemas.microsoft.com/office/drawing/2014/main" id="{08FC6605-9D85-D7AA-25E2-F49C57A93591}"/>
              </a:ext>
            </a:extLst>
          </p:cNvPr>
          <p:cNvSpPr txBox="1">
            <a:spLocks/>
          </p:cNvSpPr>
          <p:nvPr/>
        </p:nvSpPr>
        <p:spPr>
          <a:xfrm>
            <a:off x="240631" y="2766383"/>
            <a:ext cx="3561348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err="1"/>
              <a:t>file.properties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application.properties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Cobol.properties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.</a:t>
            </a:r>
            <a:r>
              <a:rPr lang="nl-BE" dirty="0" err="1"/>
              <a:t>gitattributes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7981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DBB Configuratie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ndertitel 4">
            <a:extLst>
              <a:ext uri="{FF2B5EF4-FFF2-40B4-BE49-F238E27FC236}">
                <a16:creationId xmlns:a16="http://schemas.microsoft.com/office/drawing/2014/main" id="{3F590E53-27CC-4A10-E054-FA6BCB4C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3045" y="2232257"/>
            <a:ext cx="6957270" cy="909638"/>
          </a:xfrm>
        </p:spPr>
        <p:txBody>
          <a:bodyPr/>
          <a:lstStyle/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DBB </a:t>
            </a:r>
            <a:r>
              <a:rPr lang="nl-BE" sz="2400" dirty="0" err="1">
                <a:solidFill>
                  <a:schemeClr val="bg1"/>
                </a:solidFill>
              </a:rPr>
              <a:t>language</a:t>
            </a:r>
            <a:r>
              <a:rPr lang="nl-BE" sz="2400" dirty="0">
                <a:solidFill>
                  <a:schemeClr val="bg1"/>
                </a:solidFill>
              </a:rPr>
              <a:t>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6" name="Ondertitel 4">
            <a:extLst>
              <a:ext uri="{FF2B5EF4-FFF2-40B4-BE49-F238E27FC236}">
                <a16:creationId xmlns:a16="http://schemas.microsoft.com/office/drawing/2014/main" id="{08FC6605-9D85-D7AA-25E2-F49C57A93591}"/>
              </a:ext>
            </a:extLst>
          </p:cNvPr>
          <p:cNvSpPr txBox="1">
            <a:spLocks/>
          </p:cNvSpPr>
          <p:nvPr/>
        </p:nvSpPr>
        <p:spPr>
          <a:xfrm>
            <a:off x="240631" y="2766383"/>
            <a:ext cx="3561348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Cobol.groovy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Coolgen.groovy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841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DC8D-417B-648D-1420-06621B63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690562"/>
            <a:ext cx="9144000" cy="909638"/>
          </a:xfrm>
        </p:spPr>
        <p:txBody>
          <a:bodyPr>
            <a:normAutofit fontScale="90000"/>
          </a:bodyPr>
          <a:lstStyle/>
          <a:p>
            <a:r>
              <a:rPr lang="nl-BE" b="1" dirty="0">
                <a:solidFill>
                  <a:schemeClr val="bg2"/>
                </a:solidFill>
              </a:rPr>
              <a:t>DBB Configuratie</a:t>
            </a:r>
          </a:p>
        </p:txBody>
      </p:sp>
      <p:pic>
        <p:nvPicPr>
          <p:cNvPr id="1026" name="Picture 2" descr="ArcelorMittal Ghent - Wikipedia">
            <a:extLst>
              <a:ext uri="{FF2B5EF4-FFF2-40B4-BE49-F238E27FC236}">
                <a16:creationId xmlns:a16="http://schemas.microsoft.com/office/drawing/2014/main" id="{9262B08D-B800-5FF0-D67B-B9A78A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" y="5445683"/>
            <a:ext cx="3239278" cy="1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ndertitel 4">
            <a:extLst>
              <a:ext uri="{FF2B5EF4-FFF2-40B4-BE49-F238E27FC236}">
                <a16:creationId xmlns:a16="http://schemas.microsoft.com/office/drawing/2014/main" id="{3F590E53-27CC-4A10-E054-FA6BCB4C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3045" y="2232257"/>
            <a:ext cx="6957270" cy="909638"/>
          </a:xfrm>
        </p:spPr>
        <p:txBody>
          <a:bodyPr/>
          <a:lstStyle/>
          <a:p>
            <a:pPr lvl="1" algn="l"/>
            <a:endParaRPr lang="nl-BE" dirty="0"/>
          </a:p>
          <a:p>
            <a:pPr lvl="1" algn="l"/>
            <a:r>
              <a:rPr lang="nl-BE" sz="2400" dirty="0">
                <a:solidFill>
                  <a:schemeClr val="bg1"/>
                </a:solidFill>
              </a:rPr>
              <a:t>DBB </a:t>
            </a:r>
            <a:r>
              <a:rPr lang="nl-BE" sz="2400" dirty="0" err="1">
                <a:solidFill>
                  <a:schemeClr val="bg1"/>
                </a:solidFill>
              </a:rPr>
              <a:t>utility</a:t>
            </a:r>
            <a:r>
              <a:rPr lang="nl-BE" sz="2400" dirty="0">
                <a:solidFill>
                  <a:schemeClr val="bg1"/>
                </a:solidFill>
              </a:rPr>
              <a:t>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6" name="Ondertitel 4">
            <a:extLst>
              <a:ext uri="{FF2B5EF4-FFF2-40B4-BE49-F238E27FC236}">
                <a16:creationId xmlns:a16="http://schemas.microsoft.com/office/drawing/2014/main" id="{08FC6605-9D85-D7AA-25E2-F49C57A93591}"/>
              </a:ext>
            </a:extLst>
          </p:cNvPr>
          <p:cNvSpPr txBox="1">
            <a:spLocks/>
          </p:cNvSpPr>
          <p:nvPr/>
        </p:nvSpPr>
        <p:spPr>
          <a:xfrm>
            <a:off x="240630" y="2766383"/>
            <a:ext cx="4198521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BindUtilities.groovy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BuildUtilities.groovy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28419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cd273a-1cec-4aae-a297-41480ea54f8d}" enabled="0" method="" siteId="{37cd273a-1cec-4aae-a297-41480ea54f8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474</Words>
  <Application>Microsoft Office PowerPoint</Application>
  <PresentationFormat>Breedbeeld</PresentationFormat>
  <Paragraphs>215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Kantoorthema</vt:lpstr>
      <vt:lpstr>BAP-verdediging </vt:lpstr>
      <vt:lpstr>Inhoud</vt:lpstr>
      <vt:lpstr>Toelichting Onderwerp</vt:lpstr>
      <vt:lpstr>Git Branching Strategie</vt:lpstr>
      <vt:lpstr>DBB Configuratie</vt:lpstr>
      <vt:lpstr>DBB Configuratie</vt:lpstr>
      <vt:lpstr>DBB Configuratie</vt:lpstr>
      <vt:lpstr>DBB Configuratie</vt:lpstr>
      <vt:lpstr>DBB Configuratie</vt:lpstr>
      <vt:lpstr>DBB Configuratie</vt:lpstr>
      <vt:lpstr>Pipeline Software &amp; Strategie</vt:lpstr>
      <vt:lpstr>Pipeline Software &amp; Strategie</vt:lpstr>
      <vt:lpstr>Pipeline Software &amp; Strategie</vt:lpstr>
      <vt:lpstr>Pipeline Software &amp; Strategie</vt:lpstr>
      <vt:lpstr>Pipeline Software &amp; Strategie</vt:lpstr>
      <vt:lpstr>Compileren &amp; Binden</vt:lpstr>
      <vt:lpstr>Compileren &amp; Binden</vt:lpstr>
      <vt:lpstr>Coolgen code opsplitsen</vt:lpstr>
      <vt:lpstr>Demo’s</vt:lpstr>
      <vt:lpstr>Demo’s</vt:lpstr>
      <vt:lpstr>Demo’s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Stagevoorstelling</dc:title>
  <dc:creator>Vermeersch, Dylan</dc:creator>
  <cp:lastModifiedBy>Vermeersch, Dylan</cp:lastModifiedBy>
  <cp:revision>2</cp:revision>
  <dcterms:created xsi:type="dcterms:W3CDTF">2023-12-18T12:46:58Z</dcterms:created>
  <dcterms:modified xsi:type="dcterms:W3CDTF">2024-06-11T12:45:50Z</dcterms:modified>
</cp:coreProperties>
</file>