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8" autoAdjust="0"/>
    <p:restoredTop sz="94660"/>
  </p:normalViewPr>
  <p:slideViewPr>
    <p:cSldViewPr snapToGrid="0">
      <p:cViewPr>
        <p:scale>
          <a:sx n="66" d="100"/>
          <a:sy n="66" d="100"/>
        </p:scale>
        <p:origin x="129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4D0E-FDF3-3352-823D-A79F6928B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D3724-8F50-2CF1-AE6C-6D6F45961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37A81-58CA-897A-D316-17C8202C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163AC-B9E3-B7FB-FE7B-748DFAC9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2CC9B-A7AD-E7FB-89A2-834369F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7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E66F-260C-CB1E-3702-56AA78F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618D3A-785C-3BE5-6022-B877057F3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92B54-500C-9171-C475-B570511C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8946-71E1-A000-EDC7-1370A5B0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DBA02-4B13-5579-5343-7D7C1E27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2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22AD8-8BCC-1670-C5EF-4A7557112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6A5E39-C959-38DE-CD70-CDA5766BB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FD636-D2DD-2B93-D79E-8A9B48A3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AE406-4E5B-DC6A-1035-B9AC8FE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B7677-182F-DD24-2EF6-25D06285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7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7CD99-4D9E-D27E-F1EF-DC7AFFB9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A7472-2631-1FB0-94A5-5C489FCD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755B9-F9AC-DDAF-364A-F812809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ED709-692D-DD28-20F5-2C46DB8A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4F7FE-D246-6256-B770-23CED2AD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E4A6-AD39-FE7D-F77A-49B082CC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81300-DC87-EF28-6BEF-66D0FC5D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FF5D0-4F99-DC4F-6040-24CA7950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A6D44-607A-8A99-9264-EE15FAC3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F48CC-A0A9-FE7B-38BF-D33DF468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21E7F-0B26-E32C-68E4-3BEE0FDB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083A6-4B3F-A5AF-E416-6A74F168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86C04-3260-4505-0E9B-0BB893CC9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D450A-01E1-C716-5B01-A97B0C61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0F68-BDA4-A232-0077-EC3C0B35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A507A-4CB2-2944-CA88-B8FE353C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7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C7CD1-7420-E605-3C64-61C725D2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168A1-1177-EBC2-40AC-49030828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C33ED-0330-CAFA-03EA-1573CE3AD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72E1D9-9C58-21A5-C4D4-3DDE55CE2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DED2AB-34F6-CAEC-E2BC-712BAACC0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1FF52B-1071-A894-3BB4-8F00B8DE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061EE-EE5E-4773-1E56-921F5089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98CFE3-3F69-980F-AD29-845B4D05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1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4492A-F5EF-116D-51ED-4E65E963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9F3478-C443-0407-B38A-C1337691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476F2A-DA41-FF3D-2ADF-156239D4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E3FC0E-4E5C-B7C0-6EEE-CE3D4C91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8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295DCA-E57D-F038-1D79-AE8567CF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81E8F5-9EC7-138F-419F-087888A1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42903-9BA1-A0E9-CD17-73902308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51078-0C98-9E5E-A8AF-4654B486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3120D-7478-32A7-1E55-4A2F47A0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29BC72-3787-48F5-E66D-A2B307EA4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10011-9BA5-ADC7-FACA-906A1D6A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FEF07-2AF9-0726-35D7-0FA570E5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03461E-5CA6-4E9B-4ED1-E4EB5A53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3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6EF9-07D5-241F-92C8-A6AED9AC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6842A2-A66F-0398-9BD7-8A588437B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A28A5-F12C-BE0D-5A8D-F5D4A51C8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DD9C5-8847-675B-4C4C-36A6E41F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3039F-9A12-C89B-E2FE-68878920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85F3A-26DC-6B1E-A95E-A171800F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0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55A4C8-3C2F-46A4-8CBD-AD9196B0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F35A5-E90B-EBC2-63CD-7A4F8787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5CEC2-C39F-45FF-D3C3-21E9F4A9C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DB067-0147-4E27-BCAA-17110AB89FB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6F75F-68ED-5A47-C050-117AA1809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0D710-2DB0-E745-E4A8-B882309B2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E33C-C6DD-4D21-A96C-D078CAC03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2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B66CBA9-5E4C-0D70-C9F7-04CF3598B812}"/>
              </a:ext>
            </a:extLst>
          </p:cNvPr>
          <p:cNvGrpSpPr/>
          <p:nvPr/>
        </p:nvGrpSpPr>
        <p:grpSpPr>
          <a:xfrm>
            <a:off x="637101" y="1041327"/>
            <a:ext cx="10016027" cy="4074968"/>
            <a:chOff x="637101" y="1041327"/>
            <a:chExt cx="10016027" cy="407496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DD9F916-59A7-1EA3-F3BD-7CF6CAA380A0}"/>
                </a:ext>
              </a:extLst>
            </p:cNvPr>
            <p:cNvGrpSpPr/>
            <p:nvPr/>
          </p:nvGrpSpPr>
          <p:grpSpPr>
            <a:xfrm>
              <a:off x="637101" y="1453689"/>
              <a:ext cx="10016027" cy="2726983"/>
              <a:chOff x="630258" y="1501439"/>
              <a:chExt cx="7837511" cy="213385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884D14F-31B4-8D09-D95F-D56C55E93C02}"/>
                  </a:ext>
                </a:extLst>
              </p:cNvPr>
              <p:cNvSpPr/>
              <p:nvPr/>
            </p:nvSpPr>
            <p:spPr>
              <a:xfrm>
                <a:off x="2244436" y="1715984"/>
                <a:ext cx="712520" cy="3265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E141DC7-4E5B-ADEE-F179-66FB312E3C76}"/>
                  </a:ext>
                </a:extLst>
              </p:cNvPr>
              <p:cNvSpPr/>
              <p:nvPr/>
            </p:nvSpPr>
            <p:spPr>
              <a:xfrm>
                <a:off x="2956956" y="1715984"/>
                <a:ext cx="712520" cy="3265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3B46E9-3E4E-C6D1-F62A-E74A59637E95}"/>
                  </a:ext>
                </a:extLst>
              </p:cNvPr>
              <p:cNvSpPr/>
              <p:nvPr/>
            </p:nvSpPr>
            <p:spPr>
              <a:xfrm>
                <a:off x="3669476" y="1715984"/>
                <a:ext cx="712520" cy="3265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C81180-078A-2A5B-4E7F-2C995AC8D182}"/>
                  </a:ext>
                </a:extLst>
              </p:cNvPr>
              <p:cNvSpPr txBox="1"/>
              <p:nvPr/>
            </p:nvSpPr>
            <p:spPr>
              <a:xfrm>
                <a:off x="630258" y="1501439"/>
                <a:ext cx="1568183" cy="650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/>
                  <a:t>myproc</a:t>
                </a:r>
                <a:r>
                  <a:rPr lang="en-US" altLang="zh-CN" sz="2400" dirty="0"/>
                  <a:t> = k</a:t>
                </a:r>
              </a:p>
              <a:p>
                <a:r>
                  <a:rPr lang="en-US" altLang="zh-CN" sz="2400" dirty="0"/>
                  <a:t>The k-</a:t>
                </a:r>
                <a:r>
                  <a:rPr lang="en-US" altLang="zh-CN" sz="2400" dirty="0" err="1"/>
                  <a:t>th</a:t>
                </a:r>
                <a:r>
                  <a:rPr lang="en-US" altLang="zh-CN" sz="2400" dirty="0"/>
                  <a:t> proc</a:t>
                </a:r>
                <a:endParaRPr lang="zh-CN" altLang="en-US" sz="2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0C940D-B00F-6BF1-D3B2-C0EB58DCECE9}"/>
                  </a:ext>
                </a:extLst>
              </p:cNvPr>
              <p:cNvSpPr txBox="1"/>
              <p:nvPr/>
            </p:nvSpPr>
            <p:spPr>
              <a:xfrm>
                <a:off x="801584" y="3244334"/>
                <a:ext cx="1047629" cy="361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The data</a:t>
                </a:r>
                <a:endParaRPr lang="zh-CN" altLang="en-US" sz="24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DCF4026-96DC-A772-9673-3AA6BBBF11AA}"/>
                  </a:ext>
                </a:extLst>
              </p:cNvPr>
              <p:cNvSpPr/>
              <p:nvPr/>
            </p:nvSpPr>
            <p:spPr>
              <a:xfrm>
                <a:off x="2244436" y="3287094"/>
                <a:ext cx="712520" cy="32657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69EB87F-4FA5-50FF-6254-9E487A683D06}"/>
                  </a:ext>
                </a:extLst>
              </p:cNvPr>
              <p:cNvSpPr/>
              <p:nvPr/>
            </p:nvSpPr>
            <p:spPr>
              <a:xfrm>
                <a:off x="3313216" y="3287094"/>
                <a:ext cx="712520" cy="3265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k</a:t>
                </a:r>
                <a:endParaRPr lang="zh-CN" altLang="en-US" sz="2400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836F592-24BF-4972-C5B6-D5B74754312B}"/>
                  </a:ext>
                </a:extLst>
              </p:cNvPr>
              <p:cNvSpPr/>
              <p:nvPr/>
            </p:nvSpPr>
            <p:spPr>
              <a:xfrm>
                <a:off x="4464294" y="3287094"/>
                <a:ext cx="712520" cy="32657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nprocs-1</a:t>
                </a:r>
                <a:endParaRPr lang="zh-CN" altLang="en-US" sz="14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70DB12A-DBA2-27BD-9638-6AD0D4886B8A}"/>
                  </a:ext>
                </a:extLst>
              </p:cNvPr>
              <p:cNvSpPr txBox="1"/>
              <p:nvPr/>
            </p:nvSpPr>
            <p:spPr>
              <a:xfrm>
                <a:off x="2966646" y="3272848"/>
                <a:ext cx="312583" cy="361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72D2746-8B7E-5008-D976-14F78740AD5C}"/>
                  </a:ext>
                </a:extLst>
              </p:cNvPr>
              <p:cNvSpPr txBox="1"/>
              <p:nvPr/>
            </p:nvSpPr>
            <p:spPr>
              <a:xfrm>
                <a:off x="4071730" y="3265714"/>
                <a:ext cx="312583" cy="361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F37808-E5D5-FD10-1C06-BA8DBFE559BB}"/>
                  </a:ext>
                </a:extLst>
              </p:cNvPr>
              <p:cNvSpPr/>
              <p:nvPr/>
            </p:nvSpPr>
            <p:spPr>
              <a:xfrm>
                <a:off x="5176814" y="3288290"/>
                <a:ext cx="712520" cy="32657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9773FEA-8B9B-0277-9250-9CCD4C7EEE75}"/>
                  </a:ext>
                </a:extLst>
              </p:cNvPr>
              <p:cNvSpPr/>
              <p:nvPr/>
            </p:nvSpPr>
            <p:spPr>
              <a:xfrm>
                <a:off x="6245594" y="3288290"/>
                <a:ext cx="712520" cy="3265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k</a:t>
                </a:r>
                <a:endParaRPr lang="zh-CN" altLang="en-US" sz="2400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8C0B8BF-7653-63F3-4974-1CB51791F924}"/>
                  </a:ext>
                </a:extLst>
              </p:cNvPr>
              <p:cNvSpPr/>
              <p:nvPr/>
            </p:nvSpPr>
            <p:spPr>
              <a:xfrm>
                <a:off x="7396672" y="3288290"/>
                <a:ext cx="712520" cy="32657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nprocs-1</a:t>
                </a:r>
                <a:endParaRPr lang="zh-CN" altLang="en-US" sz="1400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5E1BB34-7CE5-623E-48DB-8471F82272E9}"/>
                  </a:ext>
                </a:extLst>
              </p:cNvPr>
              <p:cNvSpPr txBox="1"/>
              <p:nvPr/>
            </p:nvSpPr>
            <p:spPr>
              <a:xfrm>
                <a:off x="5899024" y="3274044"/>
                <a:ext cx="312583" cy="361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43D6E7-F811-0020-FF5E-567EA131E9A5}"/>
                  </a:ext>
                </a:extLst>
              </p:cNvPr>
              <p:cNvSpPr txBox="1"/>
              <p:nvPr/>
            </p:nvSpPr>
            <p:spPr>
              <a:xfrm>
                <a:off x="7004108" y="3266910"/>
                <a:ext cx="312583" cy="361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ECCE8F6-750E-EE31-E443-435368DA012F}"/>
                  </a:ext>
                </a:extLst>
              </p:cNvPr>
              <p:cNvSpPr txBox="1"/>
              <p:nvPr/>
            </p:nvSpPr>
            <p:spPr>
              <a:xfrm>
                <a:off x="8155186" y="3265714"/>
                <a:ext cx="312583" cy="361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ADAA13C-F2FD-E25A-5E06-77918025B3C1}"/>
                  </a:ext>
                </a:extLst>
              </p:cNvPr>
              <p:cNvSpPr txBox="1"/>
              <p:nvPr/>
            </p:nvSpPr>
            <p:spPr>
              <a:xfrm>
                <a:off x="4473984" y="1673224"/>
                <a:ext cx="312582" cy="361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6F73F51-2614-FB2F-084E-BE3D3D1FDCCF}"/>
                  </a:ext>
                </a:extLst>
              </p:cNvPr>
              <p:cNvCxnSpPr/>
              <p:nvPr/>
            </p:nvCxnSpPr>
            <p:spPr>
              <a:xfrm>
                <a:off x="2244436" y="2042556"/>
                <a:ext cx="1068780" cy="12445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F81F9DF-72F2-AC6E-16C5-423F3F18E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6956" y="2049679"/>
                <a:ext cx="1068780" cy="12374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B54BFC0-D99B-F1FC-C943-D4F75A42E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6646" y="2056802"/>
                <a:ext cx="3288638" cy="12445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A6D6E38E-CAA1-33DE-36BB-8BADABA65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9122" y="2042556"/>
                <a:ext cx="3288992" cy="12374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BFF597C-24E5-338B-4BF9-13235D3CF91F}"/>
                </a:ext>
              </a:extLst>
            </p:cNvPr>
            <p:cNvSpPr/>
            <p:nvPr/>
          </p:nvSpPr>
          <p:spPr>
            <a:xfrm>
              <a:off x="4209192" y="1727870"/>
              <a:ext cx="93227" cy="4173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132DB2D-8339-DDA3-6668-7310E31A10AF}"/>
                </a:ext>
              </a:extLst>
            </p:cNvPr>
            <p:cNvSpPr/>
            <p:nvPr/>
          </p:nvSpPr>
          <p:spPr>
            <a:xfrm>
              <a:off x="8426177" y="3730522"/>
              <a:ext cx="93227" cy="4173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2DFA75E7-60E1-16CF-9D02-3E74F83FF028}"/>
                </a:ext>
              </a:extLst>
            </p:cNvPr>
            <p:cNvSpPr/>
            <p:nvPr/>
          </p:nvSpPr>
          <p:spPr>
            <a:xfrm rot="5400000">
              <a:off x="3285296" y="794540"/>
              <a:ext cx="338553" cy="1509235"/>
            </a:xfrm>
            <a:prstGeom prst="leftBrace">
              <a:avLst>
                <a:gd name="adj1" fmla="val 0"/>
                <a:gd name="adj2" fmla="val 84332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078CAE3-D9DC-952C-02AA-31E17DF7CE8A}"/>
                </a:ext>
              </a:extLst>
            </p:cNvPr>
            <p:cNvSpPr txBox="1"/>
            <p:nvPr/>
          </p:nvSpPr>
          <p:spPr>
            <a:xfrm>
              <a:off x="2316144" y="1041327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Consolas" panose="020B0609020204030204" pitchFamily="49" charset="0"/>
                </a:rPr>
                <a:t>localindex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6457E4C5-9CB5-A2D7-BD14-8E6CD5C4A8B9}"/>
                </a:ext>
              </a:extLst>
            </p:cNvPr>
            <p:cNvSpPr/>
            <p:nvPr/>
          </p:nvSpPr>
          <p:spPr>
            <a:xfrm rot="5400000">
              <a:off x="4813301" y="1108832"/>
              <a:ext cx="338553" cy="898188"/>
            </a:xfrm>
            <a:prstGeom prst="leftBrace">
              <a:avLst>
                <a:gd name="adj1" fmla="val 0"/>
                <a:gd name="adj2" fmla="val 20704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013FAC9-94CB-8E0E-450D-5C7381A8EF4B}"/>
                </a:ext>
              </a:extLst>
            </p:cNvPr>
            <p:cNvSpPr txBox="1"/>
            <p:nvPr/>
          </p:nvSpPr>
          <p:spPr>
            <a:xfrm>
              <a:off x="4946592" y="1115135"/>
              <a:ext cx="777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Consolas" panose="020B0609020204030204" pitchFamily="49" charset="0"/>
                </a:rPr>
                <a:t>nblk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46" name="左大括号 45">
              <a:extLst>
                <a:ext uri="{FF2B5EF4-FFF2-40B4-BE49-F238E27FC236}">
                  <a16:creationId xmlns:a16="http://schemas.microsoft.com/office/drawing/2014/main" id="{D42CDF59-E2EF-35E0-4BDA-E5B04364F385}"/>
                </a:ext>
              </a:extLst>
            </p:cNvPr>
            <p:cNvSpPr/>
            <p:nvPr/>
          </p:nvSpPr>
          <p:spPr>
            <a:xfrm rot="5400000" flipH="1">
              <a:off x="5247632" y="1599195"/>
              <a:ext cx="635037" cy="5722054"/>
            </a:xfrm>
            <a:prstGeom prst="leftBrace">
              <a:avLst>
                <a:gd name="adj1" fmla="val 0"/>
                <a:gd name="adj2" fmla="val 84332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E26E2D8-9A3E-5E3A-3002-6D01B944A80B}"/>
                </a:ext>
              </a:extLst>
            </p:cNvPr>
            <p:cNvSpPr txBox="1"/>
            <p:nvPr/>
          </p:nvSpPr>
          <p:spPr>
            <a:xfrm>
              <a:off x="3207887" y="477774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Consolas" panose="020B0609020204030204" pitchFamily="49" charset="0"/>
                </a:rPr>
                <a:t>gIndex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02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BA415127-8C41-A5F1-C7DD-155E197F73EE}"/>
              </a:ext>
            </a:extLst>
          </p:cNvPr>
          <p:cNvGrpSpPr/>
          <p:nvPr/>
        </p:nvGrpSpPr>
        <p:grpSpPr>
          <a:xfrm>
            <a:off x="177978" y="1215256"/>
            <a:ext cx="10533664" cy="3082556"/>
            <a:chOff x="177978" y="1215256"/>
            <a:chExt cx="10533664" cy="3082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94F7B4-FCF3-D22A-BFA0-FDFD7B0A9F90}"/>
                    </a:ext>
                  </a:extLst>
                </p:cNvPr>
                <p:cNvSpPr/>
                <p:nvPr/>
              </p:nvSpPr>
              <p:spPr>
                <a:xfrm>
                  <a:off x="1995197" y="1937803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94F7B4-FCF3-D22A-BFA0-FDFD7B0A9F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197" y="1937803"/>
                  <a:ext cx="910572" cy="417346"/>
                </a:xfrm>
                <a:prstGeom prst="rect">
                  <a:avLst/>
                </a:prstGeom>
                <a:blipFill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98B683B-3599-AC3E-08E3-8DEBF94AD8B2}"/>
                    </a:ext>
                  </a:extLst>
                </p:cNvPr>
                <p:cNvSpPr/>
                <p:nvPr/>
              </p:nvSpPr>
              <p:spPr>
                <a:xfrm>
                  <a:off x="2907899" y="1937400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98B683B-3599-AC3E-08E3-8DEBF94AD8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899" y="1937400"/>
                  <a:ext cx="910572" cy="417346"/>
                </a:xfrm>
                <a:prstGeom prst="rect">
                  <a:avLst/>
                </a:prstGeom>
                <a:blipFill>
                  <a:blip r:embed="rId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9C55F72-067B-92FE-4D4F-A5B73F617C06}"/>
                </a:ext>
              </a:extLst>
            </p:cNvPr>
            <p:cNvSpPr txBox="1"/>
            <p:nvPr/>
          </p:nvSpPr>
          <p:spPr>
            <a:xfrm>
              <a:off x="177978" y="1976796"/>
              <a:ext cx="1755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Consolas" panose="020B0609020204030204" pitchFamily="49" charset="0"/>
                </a:rPr>
                <a:t>s_global_index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D771C09-1E9E-A923-F708-DAE7724C8948}"/>
                </a:ext>
              </a:extLst>
            </p:cNvPr>
            <p:cNvSpPr txBox="1"/>
            <p:nvPr/>
          </p:nvSpPr>
          <p:spPr>
            <a:xfrm>
              <a:off x="3874863" y="1931455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FCD72512-684A-3744-73F4-5F50F5392A45}"/>
                    </a:ext>
                  </a:extLst>
                </p:cNvPr>
                <p:cNvSpPr/>
                <p:nvPr/>
              </p:nvSpPr>
              <p:spPr>
                <a:xfrm>
                  <a:off x="4272726" y="1937400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FCD72512-684A-3744-73F4-5F50F5392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726" y="1937400"/>
                  <a:ext cx="910572" cy="417346"/>
                </a:xfrm>
                <a:prstGeom prst="rect">
                  <a:avLst/>
                </a:prstGeom>
                <a:blipFill>
                  <a:blip r:embed="rId4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21B33A2-DBAD-F00D-DAC9-BA9950144E14}"/>
                    </a:ext>
                  </a:extLst>
                </p:cNvPr>
                <p:cNvSpPr/>
                <p:nvPr/>
              </p:nvSpPr>
              <p:spPr>
                <a:xfrm>
                  <a:off x="5185428" y="1936997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21B33A2-DBAD-F00D-DAC9-BA9950144E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428" y="1936997"/>
                  <a:ext cx="910572" cy="417346"/>
                </a:xfrm>
                <a:prstGeom prst="rect">
                  <a:avLst/>
                </a:prstGeom>
                <a:blipFill>
                  <a:blip r:embed="rId5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56C375E-0EF2-89B7-8B60-A6C27870B3DE}"/>
                </a:ext>
              </a:extLst>
            </p:cNvPr>
            <p:cNvSpPr txBox="1"/>
            <p:nvPr/>
          </p:nvSpPr>
          <p:spPr>
            <a:xfrm>
              <a:off x="177978" y="2649596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Consolas" panose="020B0609020204030204" pitchFamily="49" charset="0"/>
                </a:rPr>
                <a:t>s_local_index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7049C763-7275-8708-E72B-3AEBAE195288}"/>
                    </a:ext>
                  </a:extLst>
                </p:cNvPr>
                <p:cNvSpPr/>
                <p:nvPr/>
              </p:nvSpPr>
              <p:spPr>
                <a:xfrm>
                  <a:off x="6096000" y="1937803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7049C763-7275-8708-E72B-3AEBAE1952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937803"/>
                  <a:ext cx="910572" cy="417346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30FA3A5-5BF3-E0F0-05BA-D6D4DB273537}"/>
                    </a:ext>
                  </a:extLst>
                </p:cNvPr>
                <p:cNvSpPr/>
                <p:nvPr/>
              </p:nvSpPr>
              <p:spPr>
                <a:xfrm>
                  <a:off x="7008702" y="1937400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30FA3A5-5BF3-E0F0-05BA-D6D4DB273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702" y="1937400"/>
                  <a:ext cx="910572" cy="417346"/>
                </a:xfrm>
                <a:prstGeom prst="rect">
                  <a:avLst/>
                </a:prstGeom>
                <a:blipFill>
                  <a:blip r:embed="rId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DF6B543-373C-0E89-0E57-A6840EC5547A}"/>
                </a:ext>
              </a:extLst>
            </p:cNvPr>
            <p:cNvSpPr txBox="1"/>
            <p:nvPr/>
          </p:nvSpPr>
          <p:spPr>
            <a:xfrm>
              <a:off x="7975666" y="1931455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F2B773B-E2A5-EB1B-4C9F-C234C027B13B}"/>
                    </a:ext>
                  </a:extLst>
                </p:cNvPr>
                <p:cNvSpPr/>
                <p:nvPr/>
              </p:nvSpPr>
              <p:spPr>
                <a:xfrm>
                  <a:off x="8373529" y="1937400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F2B773B-E2A5-EB1B-4C9F-C234C027B1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529" y="1937400"/>
                  <a:ext cx="910572" cy="417346"/>
                </a:xfrm>
                <a:prstGeom prst="rect">
                  <a:avLst/>
                </a:prstGeom>
                <a:blipFill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B90D2DD-3A4A-E111-203E-3068042A838A}"/>
                    </a:ext>
                  </a:extLst>
                </p:cNvPr>
                <p:cNvSpPr/>
                <p:nvPr/>
              </p:nvSpPr>
              <p:spPr>
                <a:xfrm>
                  <a:off x="9286231" y="1936997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B90D2DD-3A4A-E111-203E-3068042A8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31" y="1936997"/>
                  <a:ext cx="910572" cy="417346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F722DD87-E3FF-480B-7C03-BBCDC85D33FC}"/>
                    </a:ext>
                  </a:extLst>
                </p:cNvPr>
                <p:cNvSpPr/>
                <p:nvPr/>
              </p:nvSpPr>
              <p:spPr>
                <a:xfrm>
                  <a:off x="1995197" y="2649999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F722DD87-E3FF-480B-7C03-BBCDC85D3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197" y="2649999"/>
                  <a:ext cx="910572" cy="4173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A131F1A-4BC8-2767-B5C0-AD21C264663B}"/>
                    </a:ext>
                  </a:extLst>
                </p:cNvPr>
                <p:cNvSpPr/>
                <p:nvPr/>
              </p:nvSpPr>
              <p:spPr>
                <a:xfrm>
                  <a:off x="2907899" y="2649596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A131F1A-4BC8-2767-B5C0-AD21C26466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899" y="2649596"/>
                  <a:ext cx="910572" cy="4173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9AD3C99-67F5-5CAF-D9A2-B816D91BBA65}"/>
                </a:ext>
              </a:extLst>
            </p:cNvPr>
            <p:cNvSpPr txBox="1"/>
            <p:nvPr/>
          </p:nvSpPr>
          <p:spPr>
            <a:xfrm>
              <a:off x="3874863" y="2643651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1D6ABE5-4A23-B86C-E64E-04E28C69D7CE}"/>
                    </a:ext>
                  </a:extLst>
                </p:cNvPr>
                <p:cNvSpPr/>
                <p:nvPr/>
              </p:nvSpPr>
              <p:spPr>
                <a:xfrm>
                  <a:off x="4272726" y="2649596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1D6ABE5-4A23-B86C-E64E-04E28C69D7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726" y="2649596"/>
                  <a:ext cx="910572" cy="417346"/>
                </a:xfrm>
                <a:prstGeom prst="rect">
                  <a:avLst/>
                </a:prstGeom>
                <a:blipFill>
                  <a:blip r:embed="rId12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7AD57303-9FE2-2F3A-26C0-6128B96BD235}"/>
                    </a:ext>
                  </a:extLst>
                </p:cNvPr>
                <p:cNvSpPr/>
                <p:nvPr/>
              </p:nvSpPr>
              <p:spPr>
                <a:xfrm>
                  <a:off x="5185428" y="2649193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7AD57303-9FE2-2F3A-26C0-6128B96BD2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428" y="2649193"/>
                  <a:ext cx="910572" cy="417346"/>
                </a:xfrm>
                <a:prstGeom prst="rect">
                  <a:avLst/>
                </a:prstGeom>
                <a:blipFill>
                  <a:blip r:embed="rId13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B4C5A690-D94C-CC29-6CFF-805B9F935168}"/>
                    </a:ext>
                  </a:extLst>
                </p:cNvPr>
                <p:cNvSpPr/>
                <p:nvPr/>
              </p:nvSpPr>
              <p:spPr>
                <a:xfrm>
                  <a:off x="6096000" y="2649999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B4C5A690-D94C-CC29-6CFF-805B9F935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649999"/>
                  <a:ext cx="910572" cy="41734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2492466B-1E1B-CFBC-667A-E6EB4E8EFC6C}"/>
                    </a:ext>
                  </a:extLst>
                </p:cNvPr>
                <p:cNvSpPr/>
                <p:nvPr/>
              </p:nvSpPr>
              <p:spPr>
                <a:xfrm>
                  <a:off x="7008702" y="2649596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2492466B-1E1B-CFBC-667A-E6EB4E8EFC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702" y="2649596"/>
                  <a:ext cx="910572" cy="41734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CEEB61B-132F-892C-7A0D-57BE72001B0B}"/>
                </a:ext>
              </a:extLst>
            </p:cNvPr>
            <p:cNvSpPr txBox="1"/>
            <p:nvPr/>
          </p:nvSpPr>
          <p:spPr>
            <a:xfrm>
              <a:off x="7975666" y="2643651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5CCC05B3-F6A2-6D6E-B70C-850BD20CA9CC}"/>
                    </a:ext>
                  </a:extLst>
                </p:cNvPr>
                <p:cNvSpPr/>
                <p:nvPr/>
              </p:nvSpPr>
              <p:spPr>
                <a:xfrm>
                  <a:off x="8373529" y="2649596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5CCC05B3-F6A2-6D6E-B70C-850BD20CA9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529" y="2649596"/>
                  <a:ext cx="910572" cy="417346"/>
                </a:xfrm>
                <a:prstGeom prst="rect">
                  <a:avLst/>
                </a:prstGeom>
                <a:blipFill>
                  <a:blip r:embed="rId16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23F568A-B1E6-2385-1EBC-322E5ADBA642}"/>
                    </a:ext>
                  </a:extLst>
                </p:cNvPr>
                <p:cNvSpPr/>
                <p:nvPr/>
              </p:nvSpPr>
              <p:spPr>
                <a:xfrm>
                  <a:off x="9286231" y="2649193"/>
                  <a:ext cx="910572" cy="417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23F568A-B1E6-2385-1EBC-322E5ADBA6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31" y="2649193"/>
                  <a:ext cx="910572" cy="417346"/>
                </a:xfrm>
                <a:prstGeom prst="rect">
                  <a:avLst/>
                </a:prstGeom>
                <a:blipFill>
                  <a:blip r:embed="rId17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D5C4D15-C143-0C30-BD18-B5410E5F367A}"/>
                </a:ext>
              </a:extLst>
            </p:cNvPr>
            <p:cNvSpPr txBox="1"/>
            <p:nvPr/>
          </p:nvSpPr>
          <p:spPr>
            <a:xfrm>
              <a:off x="10347440" y="1931455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zh-CN" altLang="en-US" sz="20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1FCAF31-4C10-5B15-8471-7847C12BDA34}"/>
                </a:ext>
              </a:extLst>
            </p:cNvPr>
            <p:cNvSpPr txBox="1"/>
            <p:nvPr/>
          </p:nvSpPr>
          <p:spPr>
            <a:xfrm>
              <a:off x="10347440" y="2643651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zh-CN" altLang="en-US" sz="2000" dirty="0"/>
            </a:p>
          </p:txBody>
        </p:sp>
        <p:sp>
          <p:nvSpPr>
            <p:cNvPr id="69" name="左大括号 68">
              <a:extLst>
                <a:ext uri="{FF2B5EF4-FFF2-40B4-BE49-F238E27FC236}">
                  <a16:creationId xmlns:a16="http://schemas.microsoft.com/office/drawing/2014/main" id="{DBA30CAB-04F1-E92C-BD9A-D946AADC8B07}"/>
                </a:ext>
              </a:extLst>
            </p:cNvPr>
            <p:cNvSpPr/>
            <p:nvPr/>
          </p:nvSpPr>
          <p:spPr>
            <a:xfrm rot="5400000" flipH="1">
              <a:off x="3649673" y="1512931"/>
              <a:ext cx="791852" cy="4100802"/>
            </a:xfrm>
            <a:prstGeom prst="leftBrace">
              <a:avLst>
                <a:gd name="adj1" fmla="val 0"/>
                <a:gd name="adj2" fmla="val 8571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9E6984C-17CF-6060-0C54-A31AE72316F8}"/>
                </a:ext>
              </a:extLst>
            </p:cNvPr>
            <p:cNvSpPr txBox="1"/>
            <p:nvPr/>
          </p:nvSpPr>
          <p:spPr>
            <a:xfrm>
              <a:off x="1933587" y="3959258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Consolas" panose="020B0609020204030204" pitchFamily="49" charset="0"/>
                </a:rPr>
                <a:t>s_siz_pro</a:t>
              </a:r>
              <a:r>
                <a:rPr lang="en-US" altLang="zh-CN" sz="1600" dirty="0">
                  <a:latin typeface="Consolas" panose="020B0609020204030204" pitchFamily="49" charset="0"/>
                </a:rPr>
                <a:t>[0]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1" name="左大括号 70">
              <a:extLst>
                <a:ext uri="{FF2B5EF4-FFF2-40B4-BE49-F238E27FC236}">
                  <a16:creationId xmlns:a16="http://schemas.microsoft.com/office/drawing/2014/main" id="{3678F4CC-B8B3-41A0-C24A-877CD3E77EEA}"/>
                </a:ext>
              </a:extLst>
            </p:cNvPr>
            <p:cNvSpPr/>
            <p:nvPr/>
          </p:nvSpPr>
          <p:spPr>
            <a:xfrm rot="5400000" flipH="1">
              <a:off x="7772935" y="1512931"/>
              <a:ext cx="791852" cy="4100802"/>
            </a:xfrm>
            <a:prstGeom prst="leftBrace">
              <a:avLst>
                <a:gd name="adj1" fmla="val 0"/>
                <a:gd name="adj2" fmla="val 8571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3C3EFE4-F422-B94A-2D49-C3D52C6CE799}"/>
                </a:ext>
              </a:extLst>
            </p:cNvPr>
            <p:cNvSpPr txBox="1"/>
            <p:nvPr/>
          </p:nvSpPr>
          <p:spPr>
            <a:xfrm>
              <a:off x="5892909" y="3959258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Consolas" panose="020B0609020204030204" pitchFamily="49" charset="0"/>
                </a:rPr>
                <a:t>s_siz_pro</a:t>
              </a:r>
              <a:r>
                <a:rPr lang="en-US" altLang="zh-CN" sz="1600" dirty="0">
                  <a:latin typeface="Consolas" panose="020B0609020204030204" pitchFamily="49" charset="0"/>
                </a:rPr>
                <a:t>[1]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EE1D621-69C1-40A5-6CEE-2866732E6F5A}"/>
                </a:ext>
              </a:extLst>
            </p:cNvPr>
            <p:cNvCxnSpPr>
              <a:cxnSpLocks/>
            </p:cNvCxnSpPr>
            <p:nvPr/>
          </p:nvCxnSpPr>
          <p:spPr>
            <a:xfrm>
              <a:off x="1995197" y="1564849"/>
              <a:ext cx="0" cy="366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003866-3A4D-2DA1-ED84-05470680A616}"/>
                </a:ext>
              </a:extLst>
            </p:cNvPr>
            <p:cNvSpPr txBox="1"/>
            <p:nvPr/>
          </p:nvSpPr>
          <p:spPr>
            <a:xfrm>
              <a:off x="1709166" y="1215256"/>
              <a:ext cx="19800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Consolas" panose="020B0609020204030204" pitchFamily="49" charset="0"/>
                </a:rPr>
                <a:t>s_dis_pro</a:t>
              </a:r>
              <a:r>
                <a:rPr lang="en-US" altLang="zh-CN" sz="1600" dirty="0">
                  <a:latin typeface="Consolas" panose="020B0609020204030204" pitchFamily="49" charset="0"/>
                </a:rPr>
                <a:t>[0] = 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C5B5493-58BD-AA18-2E07-BF16B82AC3A8}"/>
                </a:ext>
              </a:extLst>
            </p:cNvPr>
            <p:cNvCxnSpPr>
              <a:cxnSpLocks/>
            </p:cNvCxnSpPr>
            <p:nvPr/>
          </p:nvCxnSpPr>
          <p:spPr>
            <a:xfrm>
              <a:off x="6097428" y="1577739"/>
              <a:ext cx="0" cy="366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B8B5C7C-47D4-DDC4-5861-F8DC3D33ED3E}"/>
                </a:ext>
              </a:extLst>
            </p:cNvPr>
            <p:cNvSpPr txBox="1"/>
            <p:nvPr/>
          </p:nvSpPr>
          <p:spPr>
            <a:xfrm>
              <a:off x="5811397" y="1228146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Consolas" panose="020B0609020204030204" pitchFamily="49" charset="0"/>
                </a:rPr>
                <a:t>s_dis_pro</a:t>
              </a:r>
              <a:r>
                <a:rPr lang="en-US" altLang="zh-CN" sz="1600" dirty="0">
                  <a:latin typeface="Consolas" panose="020B0609020204030204" pitchFamily="49" charset="0"/>
                </a:rPr>
                <a:t>[1]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3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D6F70567-F9C4-BAC1-7C28-02CB85C88209}"/>
              </a:ext>
            </a:extLst>
          </p:cNvPr>
          <p:cNvSpPr/>
          <p:nvPr/>
        </p:nvSpPr>
        <p:spPr>
          <a:xfrm>
            <a:off x="2220572" y="1364576"/>
            <a:ext cx="1183984" cy="417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hsolver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EA4A48-A5A1-C77F-C83B-9F0E727BF6C9}"/>
              </a:ext>
            </a:extLst>
          </p:cNvPr>
          <p:cNvSpPr txBox="1"/>
          <p:nvPr/>
        </p:nvSpPr>
        <p:spPr>
          <a:xfrm>
            <a:off x="727856" y="1403972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求解</a:t>
            </a:r>
            <a:r>
              <a:rPr lang="en-US" altLang="zh-CN" sz="1600" dirty="0">
                <a:latin typeface="Consolas" panose="020B0609020204030204" pitchFamily="49" charset="0"/>
              </a:rPr>
              <a:t>Hamilton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A6877BF-E5F4-7AF1-816D-1CB1A48BB3A8}"/>
              </a:ext>
            </a:extLst>
          </p:cNvPr>
          <p:cNvSpPr txBox="1"/>
          <p:nvPr/>
        </p:nvSpPr>
        <p:spPr>
          <a:xfrm>
            <a:off x="727856" y="233203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求格点积分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93C64A4-BCB1-DFC1-AD0F-AEC198782AE4}"/>
              </a:ext>
            </a:extLst>
          </p:cNvPr>
          <p:cNvSpPr/>
          <p:nvPr/>
        </p:nvSpPr>
        <p:spPr>
          <a:xfrm>
            <a:off x="1910175" y="3474984"/>
            <a:ext cx="1804777" cy="60999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Gint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::transfer_DM2DtoGrid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CFE8B59-38C7-1705-F299-8B6C28180193}"/>
              </a:ext>
            </a:extLst>
          </p:cNvPr>
          <p:cNvSpPr/>
          <p:nvPr/>
        </p:nvSpPr>
        <p:spPr>
          <a:xfrm>
            <a:off x="2220572" y="2298854"/>
            <a:ext cx="1183984" cy="417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Gint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A1F6F1D-2904-98C8-2193-06B90CE469BA}"/>
              </a:ext>
            </a:extLst>
          </p:cNvPr>
          <p:cNvCxnSpPr>
            <a:cxnSpLocks/>
            <a:stCxn id="47" idx="2"/>
            <a:endCxn id="70" idx="0"/>
          </p:cNvCxnSpPr>
          <p:nvPr/>
        </p:nvCxnSpPr>
        <p:spPr>
          <a:xfrm>
            <a:off x="2812564" y="1781922"/>
            <a:ext cx="0" cy="5169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2E45522-AB48-1195-A373-99AFE33751A4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>
            <a:off x="2812564" y="2716200"/>
            <a:ext cx="0" cy="75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39F60BC-E716-D167-4D80-014761F6797F}"/>
              </a:ext>
            </a:extLst>
          </p:cNvPr>
          <p:cNvSpPr txBox="1"/>
          <p:nvPr/>
        </p:nvSpPr>
        <p:spPr>
          <a:xfrm>
            <a:off x="727856" y="36107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格式转换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2CB6A02-6EA5-7FAF-10C7-20C59A0537ED}"/>
              </a:ext>
            </a:extLst>
          </p:cNvPr>
          <p:cNvCxnSpPr>
            <a:cxnSpLocks/>
            <a:stCxn id="69" idx="3"/>
            <a:endCxn id="85" idx="1"/>
          </p:cNvCxnSpPr>
          <p:nvPr/>
        </p:nvCxnSpPr>
        <p:spPr>
          <a:xfrm flipV="1">
            <a:off x="3714952" y="3763206"/>
            <a:ext cx="1883251" cy="16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B1DEC340-7755-4D43-0B00-FAC70AA1BCEE}"/>
              </a:ext>
            </a:extLst>
          </p:cNvPr>
          <p:cNvSpPr txBox="1"/>
          <p:nvPr/>
        </p:nvSpPr>
        <p:spPr>
          <a:xfrm>
            <a:off x="3816150" y="34609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并行实现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DEF8230-27D0-32BF-4351-A9AA958B9DFA}"/>
              </a:ext>
            </a:extLst>
          </p:cNvPr>
          <p:cNvSpPr/>
          <p:nvPr/>
        </p:nvSpPr>
        <p:spPr>
          <a:xfrm>
            <a:off x="5598203" y="3458207"/>
            <a:ext cx="2077280" cy="60999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hamilt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::transfer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Parallels2Serials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E4E19E0-DC92-25E4-C558-EF1FF40C1A62}"/>
              </a:ext>
            </a:extLst>
          </p:cNvPr>
          <p:cNvSpPr/>
          <p:nvPr/>
        </p:nvSpPr>
        <p:spPr>
          <a:xfrm>
            <a:off x="5944939" y="2248909"/>
            <a:ext cx="1383809" cy="417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Hcontainer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89C8E01-B9A6-A6DC-41BF-854B547DBAAB}"/>
              </a:ext>
            </a:extLst>
          </p:cNvPr>
          <p:cNvSpPr/>
          <p:nvPr/>
        </p:nvSpPr>
        <p:spPr>
          <a:xfrm>
            <a:off x="5944938" y="1364576"/>
            <a:ext cx="1383809" cy="417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AtomPair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253CB40-0B6C-764A-C17E-58A071879882}"/>
              </a:ext>
            </a:extLst>
          </p:cNvPr>
          <p:cNvSpPr/>
          <p:nvPr/>
        </p:nvSpPr>
        <p:spPr>
          <a:xfrm>
            <a:off x="7786990" y="1364576"/>
            <a:ext cx="1383809" cy="417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BaseMatrix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14995A8-D2E8-A6E3-34FB-71600627F30D}"/>
              </a:ext>
            </a:extLst>
          </p:cNvPr>
          <p:cNvCxnSpPr>
            <a:cxnSpLocks/>
            <a:stCxn id="88" idx="2"/>
            <a:endCxn id="87" idx="0"/>
          </p:cNvCxnSpPr>
          <p:nvPr/>
        </p:nvCxnSpPr>
        <p:spPr>
          <a:xfrm>
            <a:off x="6636843" y="1781922"/>
            <a:ext cx="1" cy="46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0CC3274-5D51-1BA4-2121-F8878CD9A299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V="1">
            <a:off x="6636844" y="1781922"/>
            <a:ext cx="1842051" cy="46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E22F84BA-3775-6990-CE4C-FAF07FE6C900}"/>
              </a:ext>
            </a:extLst>
          </p:cNvPr>
          <p:cNvSpPr txBox="1"/>
          <p:nvPr/>
        </p:nvSpPr>
        <p:spPr>
          <a:xfrm>
            <a:off x="5542150" y="184613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成员变量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B6048F-0C5D-82E1-EF47-0DA2AAE3D1D7}"/>
              </a:ext>
            </a:extLst>
          </p:cNvPr>
          <p:cNvSpPr txBox="1"/>
          <p:nvPr/>
        </p:nvSpPr>
        <p:spPr>
          <a:xfrm>
            <a:off x="7976192" y="1878740"/>
            <a:ext cx="195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用于</a:t>
            </a:r>
            <a:r>
              <a:rPr lang="en-US" altLang="zh-CN" sz="1600" dirty="0" err="1">
                <a:latin typeface="Consolas" panose="020B0609020204030204" pitchFamily="49" charset="0"/>
              </a:rPr>
              <a:t>AtomPair</a:t>
            </a:r>
            <a:r>
              <a:rPr lang="zh-CN" altLang="en-US" sz="1600" dirty="0">
                <a:latin typeface="Consolas" panose="020B0609020204030204" pitchFamily="49" charset="0"/>
              </a:rPr>
              <a:t>查询的函数返回类型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C9AFB3F-8CEA-581C-3CEE-8CA6C4EC1810}"/>
              </a:ext>
            </a:extLst>
          </p:cNvPr>
          <p:cNvCxnSpPr>
            <a:cxnSpLocks/>
          </p:cNvCxnSpPr>
          <p:nvPr/>
        </p:nvCxnSpPr>
        <p:spPr>
          <a:xfrm flipH="1">
            <a:off x="6547553" y="2666255"/>
            <a:ext cx="1" cy="791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ECC6312-0E0E-84C9-A98C-4325532C543D}"/>
              </a:ext>
            </a:extLst>
          </p:cNvPr>
          <p:cNvSpPr txBox="1"/>
          <p:nvPr/>
        </p:nvSpPr>
        <p:spPr>
          <a:xfrm>
            <a:off x="5598203" y="28861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输入参数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5CDA981-B14B-53CF-1E35-0253AD88D9D5}"/>
              </a:ext>
            </a:extLst>
          </p:cNvPr>
          <p:cNvCxnSpPr>
            <a:cxnSpLocks/>
          </p:cNvCxnSpPr>
          <p:nvPr/>
        </p:nvCxnSpPr>
        <p:spPr>
          <a:xfrm>
            <a:off x="6044851" y="4068204"/>
            <a:ext cx="0" cy="702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1415CCFB-9B01-60B6-CE31-F482C294B95A}"/>
              </a:ext>
            </a:extLst>
          </p:cNvPr>
          <p:cNvSpPr/>
          <p:nvPr/>
        </p:nvSpPr>
        <p:spPr>
          <a:xfrm>
            <a:off x="4906297" y="4783253"/>
            <a:ext cx="1383809" cy="417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HTransPara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371A447-26E5-E6C5-6C0A-96370E4ADAF8}"/>
              </a:ext>
            </a:extLst>
          </p:cNvPr>
          <p:cNvCxnSpPr>
            <a:cxnSpLocks/>
          </p:cNvCxnSpPr>
          <p:nvPr/>
        </p:nvCxnSpPr>
        <p:spPr>
          <a:xfrm flipV="1">
            <a:off x="6768497" y="2659461"/>
            <a:ext cx="0" cy="791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2D2212E-346D-FA8A-5D3F-7E9C598E9DD4}"/>
              </a:ext>
            </a:extLst>
          </p:cNvPr>
          <p:cNvSpPr txBox="1"/>
          <p:nvPr/>
        </p:nvSpPr>
        <p:spPr>
          <a:xfrm>
            <a:off x="6764477" y="28914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结果写入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F742D52-29CD-E61E-F0B2-2970775A3659}"/>
              </a:ext>
            </a:extLst>
          </p:cNvPr>
          <p:cNvSpPr txBox="1"/>
          <p:nvPr/>
        </p:nvSpPr>
        <p:spPr>
          <a:xfrm>
            <a:off x="5050882" y="4127106"/>
            <a:ext cx="10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输入参数被转化为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D6E9E375-70A3-AA6F-D136-F91693F22CE5}"/>
              </a:ext>
            </a:extLst>
          </p:cNvPr>
          <p:cNvSpPr/>
          <p:nvPr/>
        </p:nvSpPr>
        <p:spPr>
          <a:xfrm>
            <a:off x="7095085" y="4784335"/>
            <a:ext cx="1524917" cy="417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HTransSerial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9F19C2F-6D27-4D7F-A3EC-FD87F61CEBF7}"/>
              </a:ext>
            </a:extLst>
          </p:cNvPr>
          <p:cNvCxnSpPr>
            <a:cxnSpLocks/>
            <a:stCxn id="108" idx="3"/>
            <a:endCxn id="116" idx="1"/>
          </p:cNvCxnSpPr>
          <p:nvPr/>
        </p:nvCxnSpPr>
        <p:spPr>
          <a:xfrm>
            <a:off x="6290106" y="4991926"/>
            <a:ext cx="804979" cy="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2B104C2-B272-F4A7-76BF-A59790C77638}"/>
              </a:ext>
            </a:extLst>
          </p:cNvPr>
          <p:cNvSpPr txBox="1"/>
          <p:nvPr/>
        </p:nvSpPr>
        <p:spPr>
          <a:xfrm>
            <a:off x="6000232" y="5252014"/>
            <a:ext cx="1524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存储格式转换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C06A32C-C0A2-F024-69D6-6F22444589FB}"/>
              </a:ext>
            </a:extLst>
          </p:cNvPr>
          <p:cNvCxnSpPr>
            <a:cxnSpLocks/>
          </p:cNvCxnSpPr>
          <p:nvPr/>
        </p:nvCxnSpPr>
        <p:spPr>
          <a:xfrm flipV="1">
            <a:off x="7328747" y="4084981"/>
            <a:ext cx="0" cy="698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C5BF088-CD64-33A4-C7D6-743A465C3E9B}"/>
              </a:ext>
            </a:extLst>
          </p:cNvPr>
          <p:cNvSpPr txBox="1"/>
          <p:nvPr/>
        </p:nvSpPr>
        <p:spPr>
          <a:xfrm>
            <a:off x="6133250" y="991190"/>
            <a:ext cx="100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原子对类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ACB34C2-1BCB-A5CB-06F0-792ACC71DC32}"/>
              </a:ext>
            </a:extLst>
          </p:cNvPr>
          <p:cNvSpPr txBox="1"/>
          <p:nvPr/>
        </p:nvSpPr>
        <p:spPr>
          <a:xfrm>
            <a:off x="7872023" y="996506"/>
            <a:ext cx="149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基础矩阵格式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660AA5D-9E68-D7B9-0C3E-46E066FC7F71}"/>
              </a:ext>
            </a:extLst>
          </p:cNvPr>
          <p:cNvSpPr/>
          <p:nvPr/>
        </p:nvSpPr>
        <p:spPr>
          <a:xfrm>
            <a:off x="442762" y="808522"/>
            <a:ext cx="3424896" cy="3513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32A010A-ED18-E1F9-58CA-8119711F94DC}"/>
              </a:ext>
            </a:extLst>
          </p:cNvPr>
          <p:cNvSpPr txBox="1"/>
          <p:nvPr/>
        </p:nvSpPr>
        <p:spPr>
          <a:xfrm>
            <a:off x="484199" y="87644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程序整体流程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315AF65-D0EE-0E4B-2D83-917010C0E5D4}"/>
              </a:ext>
            </a:extLst>
          </p:cNvPr>
          <p:cNvSpPr/>
          <p:nvPr/>
        </p:nvSpPr>
        <p:spPr>
          <a:xfrm>
            <a:off x="4770047" y="808522"/>
            <a:ext cx="5160854" cy="4918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D48A99C-E45E-E2BA-EC63-A88CACB9EA54}"/>
              </a:ext>
            </a:extLst>
          </p:cNvPr>
          <p:cNvSpPr txBox="1"/>
          <p:nvPr/>
        </p:nvSpPr>
        <p:spPr>
          <a:xfrm>
            <a:off x="4821553" y="88216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实现细节</a:t>
            </a:r>
          </a:p>
        </p:txBody>
      </p:sp>
    </p:spTree>
    <p:extLst>
      <p:ext uri="{BB962C8B-B14F-4D97-AF65-F5344CB8AC3E}">
        <p14:creationId xmlns:p14="http://schemas.microsoft.com/office/powerpoint/2010/main" val="314348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146</Words>
  <Application>Microsoft Office PowerPoint</Application>
  <PresentationFormat>宽屏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Dylan Wrh</dc:creator>
  <cp:lastModifiedBy>Dylan Wrh</cp:lastModifiedBy>
  <cp:revision>5</cp:revision>
  <dcterms:created xsi:type="dcterms:W3CDTF">2024-05-14T13:30:41Z</dcterms:created>
  <dcterms:modified xsi:type="dcterms:W3CDTF">2024-05-26T13:39:34Z</dcterms:modified>
</cp:coreProperties>
</file>