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27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56DA-ADB2-437B-A367-58E06AF8B13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62D04-F26A-42A3-B64F-AF2D201ED170}"/>
              </a:ext>
            </a:extLst>
          </p:cNvPr>
          <p:cNvGrpSpPr/>
          <p:nvPr/>
        </p:nvGrpSpPr>
        <p:grpSpPr>
          <a:xfrm>
            <a:off x="472440" y="0"/>
            <a:ext cx="11270377" cy="6858000"/>
            <a:chOff x="0" y="0"/>
            <a:chExt cx="11270377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DB980C-4D6C-49A6-BD20-20193C8521E5}"/>
                </a:ext>
              </a:extLst>
            </p:cNvPr>
            <p:cNvSpPr/>
            <p:nvPr/>
          </p:nvSpPr>
          <p:spPr>
            <a:xfrm>
              <a:off x="10333117" y="2331720"/>
              <a:ext cx="937260" cy="10972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83809B-ABE0-4CCE-BAC3-0348F4047354}"/>
                </a:ext>
              </a:extLst>
            </p:cNvPr>
            <p:cNvGrpSpPr/>
            <p:nvPr/>
          </p:nvGrpSpPr>
          <p:grpSpPr>
            <a:xfrm>
              <a:off x="0" y="0"/>
              <a:ext cx="11153498" cy="6858000"/>
              <a:chOff x="0" y="0"/>
              <a:chExt cx="11153498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31F6CE-2710-4F3A-AC40-12C1D96E5CC3}"/>
                  </a:ext>
                </a:extLst>
              </p:cNvPr>
              <p:cNvSpPr/>
              <p:nvPr/>
            </p:nvSpPr>
            <p:spPr>
              <a:xfrm>
                <a:off x="0" y="0"/>
                <a:ext cx="10492740" cy="6858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963B9-49B9-46C5-93D3-306200C2C27B}"/>
                  </a:ext>
                </a:extLst>
              </p:cNvPr>
              <p:cNvSpPr/>
              <p:nvPr/>
            </p:nvSpPr>
            <p:spPr>
              <a:xfrm>
                <a:off x="10492740" y="2418695"/>
                <a:ext cx="66075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iome Light" panose="020B0303030204020804" pitchFamily="34" charset="0"/>
                    <a:cs typeface="Biome Light" panose="020B0303030204020804" pitchFamily="34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B25BF-4CF2-412F-96D0-4018B8C813DD}"/>
              </a:ext>
            </a:extLst>
          </p:cNvPr>
          <p:cNvGrpSpPr/>
          <p:nvPr/>
        </p:nvGrpSpPr>
        <p:grpSpPr>
          <a:xfrm>
            <a:off x="-778460" y="0"/>
            <a:ext cx="11291749" cy="6858000"/>
            <a:chOff x="0" y="0"/>
            <a:chExt cx="11291749" cy="6858000"/>
          </a:xfrm>
          <a:solidFill>
            <a:schemeClr val="accent1">
              <a:lumMod val="40000"/>
              <a:lumOff val="60000"/>
            </a:schemeClr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641139-4F4A-4BA9-B247-D2A54ADFF422}"/>
                </a:ext>
              </a:extLst>
            </p:cNvPr>
            <p:cNvSpPr/>
            <p:nvPr/>
          </p:nvSpPr>
          <p:spPr>
            <a:xfrm>
              <a:off x="10354489" y="1495365"/>
              <a:ext cx="937260" cy="10972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454571-2E77-4D15-89B7-F20D13162859}"/>
                </a:ext>
              </a:extLst>
            </p:cNvPr>
            <p:cNvGrpSpPr/>
            <p:nvPr/>
          </p:nvGrpSpPr>
          <p:grpSpPr>
            <a:xfrm>
              <a:off x="0" y="0"/>
              <a:ext cx="11118190" cy="6858000"/>
              <a:chOff x="0" y="0"/>
              <a:chExt cx="11118190" cy="6858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08D67B-C816-4079-B853-AFE535408F6C}"/>
                  </a:ext>
                </a:extLst>
              </p:cNvPr>
              <p:cNvSpPr/>
              <p:nvPr/>
            </p:nvSpPr>
            <p:spPr>
              <a:xfrm>
                <a:off x="0" y="0"/>
                <a:ext cx="104927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87AAC7-4EC1-4629-AE44-52E3004779B8}"/>
                  </a:ext>
                </a:extLst>
              </p:cNvPr>
              <p:cNvSpPr/>
              <p:nvPr/>
            </p:nvSpPr>
            <p:spPr>
              <a:xfrm>
                <a:off x="10457432" y="1495365"/>
                <a:ext cx="660758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25000"/>
                        <a:lumOff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iome Light" panose="020B0303030204020804" pitchFamily="34" charset="0"/>
                    <a:cs typeface="Biome Light" panose="020B0303030204020804" pitchFamily="34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25000"/>
                      <a:lumOff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9BAB3-7AA0-4DC0-B43F-CD7C4E49C426}"/>
              </a:ext>
            </a:extLst>
          </p:cNvPr>
          <p:cNvGrpSpPr/>
          <p:nvPr/>
        </p:nvGrpSpPr>
        <p:grpSpPr>
          <a:xfrm>
            <a:off x="-1915058" y="0"/>
            <a:ext cx="11317528" cy="6858000"/>
            <a:chOff x="0" y="0"/>
            <a:chExt cx="11317528" cy="6858000"/>
          </a:xfrm>
          <a:solidFill>
            <a:schemeClr val="accent3">
              <a:lumMod val="75000"/>
            </a:schemeClr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6640F3-18BE-4BCC-AAA7-23BBA9F4BCAE}"/>
                </a:ext>
              </a:extLst>
            </p:cNvPr>
            <p:cNvSpPr/>
            <p:nvPr/>
          </p:nvSpPr>
          <p:spPr>
            <a:xfrm>
              <a:off x="10380268" y="642273"/>
              <a:ext cx="937260" cy="10972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F60AA0-8C72-4F25-BA34-07729756A857}"/>
                </a:ext>
              </a:extLst>
            </p:cNvPr>
            <p:cNvGrpSpPr/>
            <p:nvPr/>
          </p:nvGrpSpPr>
          <p:grpSpPr>
            <a:xfrm>
              <a:off x="0" y="0"/>
              <a:ext cx="11142237" cy="6858000"/>
              <a:chOff x="0" y="0"/>
              <a:chExt cx="11142237" cy="6858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CD878E-48E0-4173-B769-6972082368EB}"/>
                  </a:ext>
                </a:extLst>
              </p:cNvPr>
              <p:cNvSpPr/>
              <p:nvPr/>
            </p:nvSpPr>
            <p:spPr>
              <a:xfrm>
                <a:off x="0" y="0"/>
                <a:ext cx="1049274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6136AA-9187-4306-B24B-53306BAF7119}"/>
                  </a:ext>
                </a:extLst>
              </p:cNvPr>
              <p:cNvSpPr/>
              <p:nvPr/>
            </p:nvSpPr>
            <p:spPr>
              <a:xfrm>
                <a:off x="10481479" y="729248"/>
                <a:ext cx="660758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iome Light" panose="020B0303030204020804" pitchFamily="34" charset="0"/>
                    <a:cs typeface="Biome Light" panose="020B0303030204020804" pitchFamily="34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ome Light" panose="020B0303030204020804" pitchFamily="34" charset="0"/>
                  <a:cs typeface="Biome Light" panose="020B03030302040208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2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rgbClr val="262626"/>
      </a:lt1>
      <a:dk2>
        <a:srgbClr val="775F55"/>
      </a:dk2>
      <a:lt2>
        <a:srgbClr val="EBDDC3"/>
      </a:lt2>
      <a:accent1>
        <a:srgbClr val="FBD986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Odden</dc:creator>
  <cp:lastModifiedBy>Ashley Odden</cp:lastModifiedBy>
  <cp:revision>2</cp:revision>
  <dcterms:created xsi:type="dcterms:W3CDTF">2020-04-29T15:42:30Z</dcterms:created>
  <dcterms:modified xsi:type="dcterms:W3CDTF">2020-04-29T16:00:05Z</dcterms:modified>
</cp:coreProperties>
</file>