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37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56DA-ADB2-437B-A367-58E06AF8B13D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A3D7-9123-413C-A157-BFCD34349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8891/notebooks/Untitled19.ipynb?kernel_name=python3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725935A4-232B-4240-9CB8-88E6BBA4F505}"/>
              </a:ext>
            </a:extLst>
          </p:cNvPr>
          <p:cNvGrpSpPr/>
          <p:nvPr/>
        </p:nvGrpSpPr>
        <p:grpSpPr>
          <a:xfrm>
            <a:off x="595259" y="16279"/>
            <a:ext cx="11224185" cy="6858000"/>
            <a:chOff x="1209599" y="11430"/>
            <a:chExt cx="11224185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D62D04-F26A-42A3-B64F-AF2D201ED170}"/>
                </a:ext>
              </a:extLst>
            </p:cNvPr>
            <p:cNvGrpSpPr/>
            <p:nvPr/>
          </p:nvGrpSpPr>
          <p:grpSpPr>
            <a:xfrm>
              <a:off x="1209599" y="11430"/>
              <a:ext cx="11224185" cy="6858000"/>
              <a:chOff x="0" y="0"/>
              <a:chExt cx="11224185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DDB980C-4D6C-49A6-BD20-20193C8521E5}"/>
                  </a:ext>
                </a:extLst>
              </p:cNvPr>
              <p:cNvSpPr/>
              <p:nvPr/>
            </p:nvSpPr>
            <p:spPr>
              <a:xfrm>
                <a:off x="10280808" y="3482622"/>
                <a:ext cx="937260" cy="109728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183809B-ABE0-4CCE-BAC3-0348F4047354}"/>
                  </a:ext>
                </a:extLst>
              </p:cNvPr>
              <p:cNvGrpSpPr/>
              <p:nvPr/>
            </p:nvGrpSpPr>
            <p:grpSpPr>
              <a:xfrm>
                <a:off x="0" y="0"/>
                <a:ext cx="11224185" cy="6858000"/>
                <a:chOff x="0" y="0"/>
                <a:chExt cx="11224185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031F6CE-2710-4F3A-AC40-12C1D96E5CC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492740" cy="6858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FE963B9-49B9-46C5-93D3-306200C2C27B}"/>
                    </a:ext>
                  </a:extLst>
                </p:cNvPr>
                <p:cNvSpPr/>
                <p:nvPr/>
              </p:nvSpPr>
              <p:spPr>
                <a:xfrm>
                  <a:off x="10563427" y="3506796"/>
                  <a:ext cx="66075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</a:t>
                  </a:r>
                  <a:endParaRPr 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p:grp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751A0A2-BBF9-49FA-B9B8-5EBD15797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81" b="93713" l="3585" r="94151">
                          <a14:foregroundMark x1="13962" y1="19162" x2="28679" y2="21856"/>
                          <a14:foregroundMark x1="28679" y1="21856" x2="64340" y2="16168"/>
                          <a14:foregroundMark x1="64340" y1="16168" x2="76038" y2="19162"/>
                          <a14:foregroundMark x1="76038" y1="19162" x2="84151" y2="58982"/>
                          <a14:foregroundMark x1="84151" y1="58982" x2="84151" y2="78144"/>
                          <a14:foregroundMark x1="84151" y1="78144" x2="20189" y2="86527"/>
                          <a14:foregroundMark x1="20189" y1="86527" x2="14340" y2="73353"/>
                          <a14:foregroundMark x1="14340" y1="73353" x2="11321" y2="35629"/>
                          <a14:foregroundMark x1="11321" y1="35629" x2="13396" y2="21257"/>
                          <a14:foregroundMark x1="10755" y1="18263" x2="7170" y2="70958"/>
                          <a14:foregroundMark x1="7170" y1="70958" x2="7170" y2="72156"/>
                          <a14:foregroundMark x1="11132" y1="16168" x2="5283" y2="31437"/>
                          <a14:foregroundMark x1="5283" y1="31437" x2="3962" y2="50000"/>
                          <a14:foregroundMark x1="4906" y1="75150" x2="11509" y2="87425"/>
                          <a14:foregroundMark x1="11509" y1="87425" x2="32075" y2="94611"/>
                          <a14:foregroundMark x1="32075" y1="94611" x2="43396" y2="94611"/>
                          <a14:foregroundMark x1="43396" y1="94611" x2="64528" y2="92515"/>
                          <a14:foregroundMark x1="64528" y1="92515" x2="85849" y2="92515"/>
                          <a14:foregroundMark x1="85849" y1="92515" x2="94151" y2="81737"/>
                          <a14:foregroundMark x1="94151" y1="81737" x2="89434" y2="15868"/>
                          <a14:foregroundMark x1="89434" y1="15868" x2="79057" y2="14072"/>
                          <a14:foregroundMark x1="76792" y1="63772" x2="73208" y2="56587"/>
                          <a14:foregroundMark x1="74151" y1="55090" x2="81887" y2="62874"/>
                          <a14:foregroundMark x1="81887" y1="66467" x2="72264" y2="66168"/>
                          <a14:foregroundMark x1="72264" y1="66168" x2="81887" y2="63473"/>
                          <a14:foregroundMark x1="81887" y1="63473" x2="63774" y2="55090"/>
                          <a14:foregroundMark x1="70943" y1="52096" x2="80943" y2="51497"/>
                          <a14:foregroundMark x1="80943" y1="51497" x2="80943" y2="51497"/>
                          <a14:foregroundMark x1="67358" y1="61377" x2="67358" y2="61377"/>
                          <a14:foregroundMark x1="67358" y1="59281" x2="69623" y2="74251"/>
                          <a14:foregroundMark x1="69623" y1="74251" x2="79245" y2="70359"/>
                          <a14:foregroundMark x1="79245" y1="70359" x2="83585" y2="70958"/>
                          <a14:foregroundMark x1="50189" y1="38623" x2="50189" y2="44910"/>
                          <a14:foregroundMark x1="56415" y1="37725" x2="66604" y2="36228"/>
                          <a14:foregroundMark x1="66604" y1="36228" x2="66981" y2="36228"/>
                          <a14:foregroundMark x1="58302" y1="32635" x2="52830" y2="39820"/>
                          <a14:foregroundMark x1="42830" y1="29042" x2="51698" y2="21856"/>
                          <a14:foregroundMark x1="51698" y1="21856" x2="60943" y2="19760"/>
                          <a14:foregroundMark x1="66038" y1="26946" x2="50189" y2="23353"/>
                          <a14:foregroundMark x1="41132" y1="25449" x2="51509" y2="24251"/>
                          <a14:foregroundMark x1="51509" y1="24251" x2="53774" y2="24251"/>
                          <a14:foregroundMark x1="47358" y1="26946" x2="42075" y2="33533"/>
                          <a14:foregroundMark x1="46038" y1="31437" x2="52453" y2="24850"/>
                          <a14:foregroundMark x1="44340" y1="29940" x2="44340" y2="47006"/>
                          <a14:foregroundMark x1="42830" y1="39820" x2="34528" y2="32934"/>
                          <a14:foregroundMark x1="34528" y1="32934" x2="29811" y2="44311"/>
                          <a14:foregroundMark x1="11698" y1="71557" x2="22453" y2="59880"/>
                          <a14:foregroundMark x1="22453" y1="59880" x2="34340" y2="53593"/>
                          <a14:foregroundMark x1="17170" y1="52096" x2="32453" y2="77246"/>
                          <a14:foregroundMark x1="24340" y1="67365" x2="23208" y2="36527"/>
                          <a14:foregroundMark x1="23208" y1="36527" x2="21698" y2="34132"/>
                          <a14:foregroundMark x1="20755" y1="53593" x2="15283" y2="70958"/>
                          <a14:foregroundMark x1="16604" y1="58683" x2="20189" y2="45808"/>
                          <a14:foregroundMark x1="17925" y1="53593" x2="21132" y2="70958"/>
                          <a14:foregroundMark x1="21132" y1="70958" x2="23396" y2="73054"/>
                          <a14:foregroundMark x1="3962" y1="78743" x2="13396" y2="88024"/>
                          <a14:foregroundMark x1="13396" y1="88024" x2="87736" y2="93713"/>
                          <a14:foregroundMark x1="87736" y1="93713" x2="93774" y2="80539"/>
                          <a14:foregroundMark x1="93774" y1="80539" x2="94151" y2="77246"/>
                          <a14:foregroundMark x1="3585" y1="81737" x2="11321" y2="92216"/>
                          <a14:foregroundMark x1="11321" y1="92216" x2="18868" y2="93713"/>
                          <a14:foregroundMark x1="84528" y1="55689" x2="82264" y2="74551"/>
                          <a14:foregroundMark x1="84151" y1="70060" x2="83019" y2="54192"/>
                          <a14:foregroundMark x1="83019" y1="54192" x2="84151" y2="70060"/>
                          <a14:foregroundMark x1="84151" y1="70060" x2="85472" y2="73054"/>
                          <a14:foregroundMark x1="84151" y1="51497" x2="86415" y2="79341"/>
                          <a14:foregroundMark x1="26604" y1="50000" x2="31132" y2="5059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36374" y="2091881"/>
              <a:ext cx="4526724" cy="285269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595970-D9EC-43C9-9035-5344C9600C55}"/>
                </a:ext>
              </a:extLst>
            </p:cNvPr>
            <p:cNvSpPr/>
            <p:nvPr/>
          </p:nvSpPr>
          <p:spPr>
            <a:xfrm>
              <a:off x="5430063" y="78304"/>
              <a:ext cx="5539347" cy="17543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Creating 2 Neural Networks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064" name="Group 2063">
            <a:extLst>
              <a:ext uri="{FF2B5EF4-FFF2-40B4-BE49-F238E27FC236}">
                <a16:creationId xmlns:a16="http://schemas.microsoft.com/office/drawing/2014/main" id="{897E1565-A626-4880-8D28-572C011922E5}"/>
              </a:ext>
            </a:extLst>
          </p:cNvPr>
          <p:cNvGrpSpPr/>
          <p:nvPr/>
        </p:nvGrpSpPr>
        <p:grpSpPr>
          <a:xfrm>
            <a:off x="-8685623" y="18745"/>
            <a:ext cx="11291777" cy="6891085"/>
            <a:chOff x="364595" y="-78913"/>
            <a:chExt cx="11291777" cy="68910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6B25BF-4CF2-412F-96D0-4018B8C813DD}"/>
                </a:ext>
              </a:extLst>
            </p:cNvPr>
            <p:cNvGrpSpPr/>
            <p:nvPr/>
          </p:nvGrpSpPr>
          <p:grpSpPr>
            <a:xfrm>
              <a:off x="364595" y="-78913"/>
              <a:ext cx="11291777" cy="6858000"/>
              <a:chOff x="0" y="0"/>
              <a:chExt cx="11291777" cy="6858000"/>
            </a:xfrm>
            <a:solidFill>
              <a:schemeClr val="accent1">
                <a:lumMod val="40000"/>
                <a:lumOff val="6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3641139-4F4A-4BA9-B247-D2A54ADFF422}"/>
                  </a:ext>
                </a:extLst>
              </p:cNvPr>
              <p:cNvSpPr/>
              <p:nvPr/>
            </p:nvSpPr>
            <p:spPr>
              <a:xfrm>
                <a:off x="10354517" y="2533462"/>
                <a:ext cx="937260" cy="10972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A454571-2E77-4D15-89B7-F20D13162859}"/>
                  </a:ext>
                </a:extLst>
              </p:cNvPr>
              <p:cNvGrpSpPr/>
              <p:nvPr/>
            </p:nvGrpSpPr>
            <p:grpSpPr>
              <a:xfrm>
                <a:off x="0" y="0"/>
                <a:ext cx="11176033" cy="6858000"/>
                <a:chOff x="0" y="0"/>
                <a:chExt cx="11176033" cy="6858000"/>
              </a:xfrm>
              <a:grpFill/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708D67B-C816-4079-B853-AFE535408F6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49274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E87AAC7-4EC1-4629-AE44-52E3004779B8}"/>
                    </a:ext>
                  </a:extLst>
                </p:cNvPr>
                <p:cNvSpPr/>
                <p:nvPr/>
              </p:nvSpPr>
              <p:spPr>
                <a:xfrm>
                  <a:off x="10515275" y="2620437"/>
                  <a:ext cx="660758" cy="923330"/>
                </a:xfrm>
                <a:prstGeom prst="rect">
                  <a:avLst/>
                </a:prstGeom>
                <a:grp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dirty="0">
                      <a:ln w="0"/>
                      <a:solidFill>
                        <a:schemeClr val="accent6">
                          <a:lumMod val="75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</a:t>
                  </a:r>
                  <a:endParaRPr lang="en-US" sz="5400" b="0" cap="none" spc="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iome Light" panose="020B0303030204020804" pitchFamily="34" charset="0"/>
                    <a:cs typeface="Biome Light" panose="020B0303030204020804" pitchFamily="34" charset="0"/>
                  </a:endParaRPr>
                </a:p>
              </p:txBody>
            </p:sp>
          </p:grpSp>
        </p:grpSp>
        <p:sp>
          <p:nvSpPr>
            <p:cNvPr id="2050" name="Rectangle 2049">
              <a:extLst>
                <a:ext uri="{FF2B5EF4-FFF2-40B4-BE49-F238E27FC236}">
                  <a16:creationId xmlns:a16="http://schemas.microsoft.com/office/drawing/2014/main" id="{8F582892-BE26-40C6-B37C-41D02EE23074}"/>
                </a:ext>
              </a:extLst>
            </p:cNvPr>
            <p:cNvSpPr/>
            <p:nvPr/>
          </p:nvSpPr>
          <p:spPr>
            <a:xfrm>
              <a:off x="2535699" y="212871"/>
              <a:ext cx="8078827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Input = 50, Hidden = 25,Output = 1</a:t>
              </a:r>
            </a:p>
            <a:p>
              <a:pPr algn="ctr"/>
              <a:endPara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  <a:p>
              <a:pPr algn="ctr"/>
              <a:r>
                <a:rPr lang="en-U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Input = 100, </a:t>
              </a:r>
              <a:r>
                <a:rPr lang="en-US" sz="32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Hidden = 50,</a:t>
              </a:r>
              <a:r>
                <a:rPr lang="en-US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Output = 1</a:t>
              </a:r>
              <a:endPara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2061" name="Group 2060">
              <a:extLst>
                <a:ext uri="{FF2B5EF4-FFF2-40B4-BE49-F238E27FC236}">
                  <a16:creationId xmlns:a16="http://schemas.microsoft.com/office/drawing/2014/main" id="{41ADBDFC-EFA2-47F9-BAB4-27D14D65CB47}"/>
                </a:ext>
              </a:extLst>
            </p:cNvPr>
            <p:cNvGrpSpPr/>
            <p:nvPr/>
          </p:nvGrpSpPr>
          <p:grpSpPr>
            <a:xfrm>
              <a:off x="5624387" y="1958707"/>
              <a:ext cx="3733186" cy="4853465"/>
              <a:chOff x="6666205" y="1977611"/>
              <a:chExt cx="3733186" cy="4853465"/>
            </a:xfrm>
          </p:grpSpPr>
          <p:grpSp>
            <p:nvGrpSpPr>
              <p:cNvPr id="2057" name="Group 2056">
                <a:extLst>
                  <a:ext uri="{FF2B5EF4-FFF2-40B4-BE49-F238E27FC236}">
                    <a16:creationId xmlns:a16="http://schemas.microsoft.com/office/drawing/2014/main" id="{461F4E89-4C31-4907-9DFB-73F123978A02}"/>
                  </a:ext>
                </a:extLst>
              </p:cNvPr>
              <p:cNvGrpSpPr/>
              <p:nvPr/>
            </p:nvGrpSpPr>
            <p:grpSpPr>
              <a:xfrm>
                <a:off x="6666205" y="2008860"/>
                <a:ext cx="3733186" cy="4822216"/>
                <a:chOff x="6666205" y="2008860"/>
                <a:chExt cx="3733186" cy="4822216"/>
              </a:xfrm>
            </p:grpSpPr>
            <p:pic>
              <p:nvPicPr>
                <p:cNvPr id="2049" name="Picture 2048">
                  <a:extLst>
                    <a:ext uri="{FF2B5EF4-FFF2-40B4-BE49-F238E27FC236}">
                      <a16:creationId xmlns:a16="http://schemas.microsoft.com/office/drawing/2014/main" id="{35A631F5-A40E-4B2B-9DF8-A6BB3F6E88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66563"/>
                <a:stretch/>
              </p:blipFill>
              <p:spPr>
                <a:xfrm>
                  <a:off x="6736892" y="2008860"/>
                  <a:ext cx="3662499" cy="4822216"/>
                </a:xfrm>
                <a:prstGeom prst="flowChartAlternateProcess">
                  <a:avLst/>
                </a:prstGeom>
              </p:spPr>
            </p:pic>
            <p:sp>
              <p:nvSpPr>
                <p:cNvPr id="2051" name="Rectangle 2050">
                  <a:extLst>
                    <a:ext uri="{FF2B5EF4-FFF2-40B4-BE49-F238E27FC236}">
                      <a16:creationId xmlns:a16="http://schemas.microsoft.com/office/drawing/2014/main" id="{C43B3AE4-3BA9-4B02-81B7-97DD93CCC98F}"/>
                    </a:ext>
                  </a:extLst>
                </p:cNvPr>
                <p:cNvSpPr/>
                <p:nvPr/>
              </p:nvSpPr>
              <p:spPr>
                <a:xfrm>
                  <a:off x="9317995" y="4640703"/>
                  <a:ext cx="1050488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>
                      <a:ln w="10160">
                        <a:solidFill>
                          <a:schemeClr val="accent3">
                            <a:lumMod val="75000"/>
                          </a:schemeClr>
                        </a:solidFill>
                        <a:prstDash val="solid"/>
                      </a:ln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Spam</a:t>
                  </a:r>
                </a:p>
                <a:p>
                  <a:pPr algn="ctr"/>
                  <a:r>
                    <a:rPr lang="en-US" sz="14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or</a:t>
                  </a:r>
                </a:p>
                <a:p>
                  <a:pPr algn="ctr"/>
                  <a:r>
                    <a:rPr lang="en-US" sz="14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 </a:t>
                  </a:r>
                  <a:r>
                    <a:rPr lang="en-US" sz="1400" b="1" dirty="0">
                      <a:ln w="10160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Ham</a:t>
                  </a:r>
                </a:p>
              </p:txBody>
            </p:sp>
            <p:sp>
              <p:nvSpPr>
                <p:cNvPr id="2054" name="Rectangle 2053">
                  <a:extLst>
                    <a:ext uri="{FF2B5EF4-FFF2-40B4-BE49-F238E27FC236}">
                      <a16:creationId xmlns:a16="http://schemas.microsoft.com/office/drawing/2014/main" id="{825BC388-C45E-45E2-AF35-1FF39CA8341F}"/>
                    </a:ext>
                  </a:extLst>
                </p:cNvPr>
                <p:cNvSpPr/>
                <p:nvPr/>
              </p:nvSpPr>
              <p:spPr>
                <a:xfrm>
                  <a:off x="6666205" y="3822522"/>
                  <a:ext cx="11119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Messages</a:t>
                  </a:r>
                  <a:endParaRPr lang="en-US" dirty="0"/>
                </a:p>
              </p:txBody>
            </p:sp>
          </p:grpSp>
          <p:sp>
            <p:nvSpPr>
              <p:cNvPr id="2055" name="Rectangle 2054">
                <a:extLst>
                  <a:ext uri="{FF2B5EF4-FFF2-40B4-BE49-F238E27FC236}">
                    <a16:creationId xmlns:a16="http://schemas.microsoft.com/office/drawing/2014/main" id="{925F22C1-7279-4749-929A-F5D6573399A8}"/>
                  </a:ext>
                </a:extLst>
              </p:cNvPr>
              <p:cNvSpPr/>
              <p:nvPr/>
            </p:nvSpPr>
            <p:spPr>
              <a:xfrm>
                <a:off x="9247902" y="1977611"/>
                <a:ext cx="466350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>
                    <a:ln w="0"/>
                    <a:solidFill>
                      <a:schemeClr val="tx2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3B452ED7-63C8-4D14-973E-FF8484132134}"/>
                </a:ext>
              </a:extLst>
            </p:cNvPr>
            <p:cNvGrpSpPr/>
            <p:nvPr/>
          </p:nvGrpSpPr>
          <p:grpSpPr>
            <a:xfrm>
              <a:off x="1659907" y="1928711"/>
              <a:ext cx="3733186" cy="4876196"/>
              <a:chOff x="2701725" y="1947615"/>
              <a:chExt cx="3733186" cy="4876196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7199F55-E30A-40E9-A4AA-999C62C7ACA4}"/>
                  </a:ext>
                </a:extLst>
              </p:cNvPr>
              <p:cNvGrpSpPr/>
              <p:nvPr/>
            </p:nvGrpSpPr>
            <p:grpSpPr>
              <a:xfrm>
                <a:off x="2701725" y="2001595"/>
                <a:ext cx="3733186" cy="4822216"/>
                <a:chOff x="6666205" y="2008860"/>
                <a:chExt cx="3733186" cy="4822216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1773DECD-0CDF-47F6-9649-2DB7ED5F23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66563"/>
                <a:stretch/>
              </p:blipFill>
              <p:spPr>
                <a:xfrm>
                  <a:off x="6736892" y="2008860"/>
                  <a:ext cx="3662499" cy="4822216"/>
                </a:xfrm>
                <a:prstGeom prst="flowChartAlternateProcess">
                  <a:avLst/>
                </a:prstGeom>
              </p:spPr>
            </p:pic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47B3ADC-5BA4-4FE7-BC23-A8C8E0788C16}"/>
                    </a:ext>
                  </a:extLst>
                </p:cNvPr>
                <p:cNvSpPr/>
                <p:nvPr/>
              </p:nvSpPr>
              <p:spPr>
                <a:xfrm>
                  <a:off x="9317995" y="4640703"/>
                  <a:ext cx="1050488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>
                      <a:ln w="10160">
                        <a:solidFill>
                          <a:schemeClr val="accent3">
                            <a:lumMod val="75000"/>
                          </a:schemeClr>
                        </a:solidFill>
                        <a:prstDash val="solid"/>
                      </a:ln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Spam</a:t>
                  </a:r>
                </a:p>
                <a:p>
                  <a:pPr algn="ctr"/>
                  <a:r>
                    <a:rPr lang="en-US" sz="14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or</a:t>
                  </a:r>
                </a:p>
                <a:p>
                  <a:pPr algn="ctr"/>
                  <a:r>
                    <a:rPr lang="en-US" sz="14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 </a:t>
                  </a:r>
                  <a:r>
                    <a:rPr lang="en-US" sz="1400" b="1" dirty="0">
                      <a:ln w="10160">
                        <a:solidFill>
                          <a:schemeClr val="bg2">
                            <a:lumMod val="50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Ham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CAF6C95-7B87-46CF-ABAD-EF2B44FCCE71}"/>
                    </a:ext>
                  </a:extLst>
                </p:cNvPr>
                <p:cNvSpPr/>
                <p:nvPr/>
              </p:nvSpPr>
              <p:spPr>
                <a:xfrm>
                  <a:off x="6666205" y="3822522"/>
                  <a:ext cx="11119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Messages</a:t>
                  </a:r>
                  <a:endParaRPr lang="en-US" dirty="0"/>
                </a:p>
              </p:txBody>
            </p:sp>
          </p:grpSp>
          <p:sp>
            <p:nvSpPr>
              <p:cNvPr id="2058" name="Rectangle 2057">
                <a:extLst>
                  <a:ext uri="{FF2B5EF4-FFF2-40B4-BE49-F238E27FC236}">
                    <a16:creationId xmlns:a16="http://schemas.microsoft.com/office/drawing/2014/main" id="{D4D11763-06DF-4D8F-8B45-A6F7A7179016}"/>
                  </a:ext>
                </a:extLst>
              </p:cNvPr>
              <p:cNvSpPr/>
              <p:nvPr/>
            </p:nvSpPr>
            <p:spPr>
              <a:xfrm>
                <a:off x="5353515" y="1947615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ln w="0"/>
                    <a:solidFill>
                      <a:schemeClr val="tx2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F5B86C0-5F3C-4858-8EA1-1512F5214EE5}"/>
              </a:ext>
            </a:extLst>
          </p:cNvPr>
          <p:cNvGrpSpPr/>
          <p:nvPr/>
        </p:nvGrpSpPr>
        <p:grpSpPr>
          <a:xfrm>
            <a:off x="-8760478" y="77650"/>
            <a:ext cx="11366632" cy="6858000"/>
            <a:chOff x="-165346" y="77650"/>
            <a:chExt cx="11366632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6F4A350-8320-4555-80CB-82C4D6C755C4}"/>
                </a:ext>
              </a:extLst>
            </p:cNvPr>
            <p:cNvGrpSpPr/>
            <p:nvPr/>
          </p:nvGrpSpPr>
          <p:grpSpPr>
            <a:xfrm>
              <a:off x="-165346" y="77650"/>
              <a:ext cx="11366632" cy="6858000"/>
              <a:chOff x="0" y="0"/>
              <a:chExt cx="11366632" cy="6858000"/>
            </a:xfrm>
            <a:solidFill>
              <a:schemeClr val="accent1">
                <a:lumMod val="40000"/>
                <a:lumOff val="60000"/>
              </a:schemeClr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59FE815-CBF7-478E-AB86-82931C00E5E1}"/>
                  </a:ext>
                </a:extLst>
              </p:cNvPr>
              <p:cNvSpPr/>
              <p:nvPr/>
            </p:nvSpPr>
            <p:spPr>
              <a:xfrm>
                <a:off x="10429372" y="1471650"/>
                <a:ext cx="937260" cy="109728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AA774E6-688F-4DC3-B36A-0DA7CA526F9E}"/>
                  </a:ext>
                </a:extLst>
              </p:cNvPr>
              <p:cNvGrpSpPr/>
              <p:nvPr/>
            </p:nvGrpSpPr>
            <p:grpSpPr>
              <a:xfrm>
                <a:off x="0" y="0"/>
                <a:ext cx="11263782" cy="6858000"/>
                <a:chOff x="0" y="0"/>
                <a:chExt cx="11263782" cy="6858000"/>
              </a:xfrm>
              <a:grpFill/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75EF158-88D4-4AA3-8BF1-67B6AE7739E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492740" cy="685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0066B14-6283-48F8-A28B-7FD23FEE69E8}"/>
                    </a:ext>
                  </a:extLst>
                </p:cNvPr>
                <p:cNvSpPr/>
                <p:nvPr/>
              </p:nvSpPr>
              <p:spPr>
                <a:xfrm>
                  <a:off x="10603024" y="1520139"/>
                  <a:ext cx="66075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dirty="0">
                      <a:ln w="0"/>
                      <a:solidFill>
                        <a:schemeClr val="bg2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</a:t>
                  </a:r>
                </a:p>
              </p:txBody>
            </p:sp>
          </p:grpSp>
        </p:grp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F3D8753A-31BC-4811-9C0E-995CE65D6759}"/>
                </a:ext>
              </a:extLst>
            </p:cNvPr>
            <p:cNvSpPr/>
            <p:nvPr/>
          </p:nvSpPr>
          <p:spPr>
            <a:xfrm>
              <a:off x="2170743" y="307911"/>
              <a:ext cx="580864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>
                    <a:solidFill>
                      <a:schemeClr val="tx1"/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Steps to Implement</a:t>
              </a:r>
            </a:p>
          </p:txBody>
        </p:sp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B02A65C3-935A-4281-949D-83F9D15AB396}"/>
                </a:ext>
              </a:extLst>
            </p:cNvPr>
            <p:cNvSpPr/>
            <p:nvPr/>
          </p:nvSpPr>
          <p:spPr>
            <a:xfrm>
              <a:off x="1508516" y="1367239"/>
              <a:ext cx="7611956" cy="30469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914400" indent="-914400" algn="ctr">
                <a:buAutoNum type="arabicPeriod"/>
              </a:pPr>
              <a:r>
                <a:rPr lang="en-US" sz="4800" b="1" dirty="0">
                  <a:ln w="222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Prepping the text data</a:t>
              </a:r>
            </a:p>
            <a:p>
              <a:pPr marL="914400" indent="-914400" algn="ctr">
                <a:buAutoNum type="arabicPeriod"/>
              </a:pPr>
              <a:r>
                <a:rPr lang="en-US" sz="4800" b="1" dirty="0">
                  <a:ln w="222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Store Top Word 50 Words</a:t>
              </a:r>
            </a:p>
            <a:p>
              <a:pPr marL="914400" indent="-914400" algn="ctr">
                <a:buAutoNum type="arabicPeriod"/>
              </a:pPr>
              <a:r>
                <a:rPr lang="en-US" sz="4800" b="1" dirty="0">
                  <a:ln w="222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Extracting process</a:t>
              </a:r>
            </a:p>
            <a:p>
              <a:pPr marL="914400" indent="-914400" algn="ctr">
                <a:buAutoNum type="arabicPeriod"/>
              </a:pPr>
              <a:r>
                <a:rPr lang="en-US" sz="4800" b="1" dirty="0">
                  <a:ln w="22225">
                    <a:solidFill>
                      <a:schemeClr val="bg2">
                        <a:lumMod val="50000"/>
                      </a:schemeClr>
                    </a:solidFill>
                    <a:prstDash val="solid"/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Training the classifier</a:t>
              </a:r>
              <a:endParaRPr lang="en-US" sz="4800" dirty="0">
                <a:ln w="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8B08090A-02CE-4C5C-9C24-0421CEB5DAE5}"/>
              </a:ext>
            </a:extLst>
          </p:cNvPr>
          <p:cNvGrpSpPr/>
          <p:nvPr/>
        </p:nvGrpSpPr>
        <p:grpSpPr>
          <a:xfrm>
            <a:off x="-8686523" y="40368"/>
            <a:ext cx="11267615" cy="6858000"/>
            <a:chOff x="-650899" y="134953"/>
            <a:chExt cx="11267615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71521EE-59E2-440B-99F4-06E3C7F2FA85}"/>
                </a:ext>
              </a:extLst>
            </p:cNvPr>
            <p:cNvGrpSpPr/>
            <p:nvPr/>
          </p:nvGrpSpPr>
          <p:grpSpPr>
            <a:xfrm>
              <a:off x="-650899" y="134953"/>
              <a:ext cx="11267615" cy="6858000"/>
              <a:chOff x="14234" y="57303"/>
              <a:chExt cx="11267615" cy="6858000"/>
            </a:xfrm>
            <a:solidFill>
              <a:schemeClr val="accent2"/>
            </a:solidFill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74936F9F-0F15-4562-80AF-612EFBC0596B}"/>
                  </a:ext>
                </a:extLst>
              </p:cNvPr>
              <p:cNvSpPr/>
              <p:nvPr/>
            </p:nvSpPr>
            <p:spPr>
              <a:xfrm>
                <a:off x="10344589" y="500701"/>
                <a:ext cx="937260" cy="10972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3F1253D-09A0-42C5-B105-1D505448D575}"/>
                  </a:ext>
                </a:extLst>
              </p:cNvPr>
              <p:cNvGrpSpPr/>
              <p:nvPr/>
            </p:nvGrpSpPr>
            <p:grpSpPr>
              <a:xfrm>
                <a:off x="14234" y="57303"/>
                <a:ext cx="11059890" cy="6858000"/>
                <a:chOff x="14234" y="57303"/>
                <a:chExt cx="11059890" cy="6858000"/>
              </a:xfrm>
              <a:grpFill/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F1E0AB0-35CA-4407-A3E0-BBFAE8C230BC}"/>
                    </a:ext>
                  </a:extLst>
                </p:cNvPr>
                <p:cNvSpPr/>
                <p:nvPr/>
              </p:nvSpPr>
              <p:spPr>
                <a:xfrm>
                  <a:off x="14234" y="57303"/>
                  <a:ext cx="1049274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E20F321-C4BE-48DF-AA84-F91E6188B8F7}"/>
                    </a:ext>
                  </a:extLst>
                </p:cNvPr>
                <p:cNvSpPr/>
                <p:nvPr/>
              </p:nvSpPr>
              <p:spPr>
                <a:xfrm>
                  <a:off x="10413366" y="558158"/>
                  <a:ext cx="660758" cy="923330"/>
                </a:xfrm>
                <a:prstGeom prst="rect">
                  <a:avLst/>
                </a:prstGeom>
                <a:grp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dirty="0">
                      <a:ln w="0"/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Biome Light" panose="020B0303030204020804" pitchFamily="34" charset="0"/>
                      <a:cs typeface="Biome Light" panose="020B0303030204020804" pitchFamily="34" charset="0"/>
                    </a:rPr>
                    <a:t>A</a:t>
                  </a:r>
                </a:p>
              </p:txBody>
            </p:sp>
          </p:grpSp>
        </p:grp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C523F77E-ED2A-4475-B43C-36E5652304B1}"/>
                </a:ext>
              </a:extLst>
            </p:cNvPr>
            <p:cNvSpPr/>
            <p:nvPr/>
          </p:nvSpPr>
          <p:spPr>
            <a:xfrm>
              <a:off x="3189062" y="513106"/>
              <a:ext cx="286328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hlinkClick r:id="rId5"/>
                </a:rPr>
                <a:t>The Code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244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4.58333E-6 0.0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75964 -0.00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8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76146 -0.009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33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88 2.96296E-6 L 0.63268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">
      <a:dk1>
        <a:srgbClr val="F1EAE6"/>
      </a:dk1>
      <a:lt1>
        <a:srgbClr val="648C2F"/>
      </a:lt1>
      <a:dk2>
        <a:srgbClr val="A4CE6D"/>
      </a:dk2>
      <a:lt2>
        <a:srgbClr val="000000"/>
      </a:lt2>
      <a:accent1>
        <a:srgbClr val="86BB40"/>
      </a:accent1>
      <a:accent2>
        <a:srgbClr val="FAE5AB"/>
      </a:accent2>
      <a:accent3>
        <a:srgbClr val="EC431A"/>
      </a:accent3>
      <a:accent4>
        <a:srgbClr val="966C54"/>
      </a:accent4>
      <a:accent5>
        <a:srgbClr val="8D85AA"/>
      </a:accent5>
      <a:accent6>
        <a:srgbClr val="2E75B5"/>
      </a:accent6>
      <a:hlink>
        <a:srgbClr val="40ACD1"/>
      </a:hlink>
      <a:folHlink>
        <a:srgbClr val="CE9A0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61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 Light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Odden</dc:creator>
  <cp:lastModifiedBy>Ashley Odden</cp:lastModifiedBy>
  <cp:revision>9</cp:revision>
  <dcterms:created xsi:type="dcterms:W3CDTF">2020-04-29T15:42:30Z</dcterms:created>
  <dcterms:modified xsi:type="dcterms:W3CDTF">2020-05-03T17:53:36Z</dcterms:modified>
</cp:coreProperties>
</file>