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FB7"/>
    <a:srgbClr val="FA6AEC"/>
    <a:srgbClr val="000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755C-D95C-E888-1061-14DE8F2E9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E39A0-9398-531D-68F6-E293C5A50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74535-A7EE-CF88-F3F4-464B6D2D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61CD-EE0E-4FBE-8F7D-C5B6360E9D8F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F3FC8-FBF7-AABD-E193-55143267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A7AA-F8CC-2FD0-6D63-D25B86D3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6751-AF99-49E7-8A47-B619277F16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22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DE19-7D87-CC45-602A-A023308E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A3E2D-A20E-3A77-F864-611FC9AFD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36AE5-E9EA-757C-B49C-DEE683D5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61CD-EE0E-4FBE-8F7D-C5B6360E9D8F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27DE-0E7D-2F46-9484-496EBA64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A0BA7-791F-B912-EE3B-43E7D5D9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6751-AF99-49E7-8A47-B619277F16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46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98733-0CCA-0EED-EE3D-DAAFDE34D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DB66F-A63A-6B93-0E63-38D7EA32D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D485-2C4F-3BC7-07A1-1BBD8B0C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61CD-EE0E-4FBE-8F7D-C5B6360E9D8F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60904-5CBA-2468-4876-0592ED99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6537F-7412-F778-00C4-80D98AF4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6751-AF99-49E7-8A47-B619277F16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91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201C-7386-D27A-10D9-29FB2EDB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E6D86-933A-D28E-6EA3-15028E049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EC470-F3D7-E572-18AA-9098197F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61CD-EE0E-4FBE-8F7D-C5B6360E9D8F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03BE3-48AD-A34C-7ED4-2B735748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B258A-371D-B1D3-2F4B-0D32DF88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6751-AF99-49E7-8A47-B619277F16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03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06FC-7E6D-FC11-5FCF-541EB7B6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9B24F-CE97-C2FA-A81D-207F64A00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168D6-A4BB-4AB8-E7CA-AF91F5CD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61CD-EE0E-4FBE-8F7D-C5B6360E9D8F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D696E-55B9-4E08-DF50-EC565B2E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200CA-440A-3B3D-CF81-0E790A1D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6751-AF99-49E7-8A47-B619277F16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77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03F4-1436-FE92-E429-C5621222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3688B-32A6-CB8E-26D0-47C18A88E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EA0EB-684D-9063-219F-29E5C74BF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EA189-781C-2BDB-17A9-ACAF144A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61CD-EE0E-4FBE-8F7D-C5B6360E9D8F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1C218-906F-A16A-556F-CDFBD910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99EF7-24E9-BCCF-33DD-CE87DDBB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6751-AF99-49E7-8A47-B619277F16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69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5291E-44A2-70DA-72A4-FFD19F80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0C5CE-223A-167F-DD28-7E243D9E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31BDC-D858-DBB5-D757-B89A6680C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92874-D0FD-1AFD-EF96-B5D6D8E62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7EBF2-A4D1-8063-337A-2E476DAF2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761BE-0FED-5305-B4BF-4B0FE4FB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61CD-EE0E-4FBE-8F7D-C5B6360E9D8F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98AA3-4B5A-2100-BD11-B1839344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0EB6A-6F40-0596-A011-3434D500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6751-AF99-49E7-8A47-B619277F16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16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1D5A-F058-AB6A-C95D-B23A1FCC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C9D0C-D98A-B552-E515-EB3A325C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61CD-EE0E-4FBE-8F7D-C5B6360E9D8F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113D0-DA02-FF43-90A1-A87F73DB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83AD0-8836-F70E-D6BD-E98DC9D8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6751-AF99-49E7-8A47-B619277F16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98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8D1CE-FA7E-0599-1D2E-E74BF60E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61CD-EE0E-4FBE-8F7D-C5B6360E9D8F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45798-E2F9-C2E4-E7DF-76A365D4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6E1C5-3523-6AE2-6764-575821CC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6751-AF99-49E7-8A47-B619277F16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46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A70A-487D-143B-D4BD-01D7012E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B6EEF-0263-959F-6656-89EE3D58B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2A423-BDD7-FA42-F093-89E736C0E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BEAA2-9A20-8968-1F27-7F0A2C81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61CD-EE0E-4FBE-8F7D-C5B6360E9D8F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3B88A-82F4-F419-7CE4-C239A2ED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2F2AD-B0B8-CCF8-A7B3-3FEFC1F1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6751-AF99-49E7-8A47-B619277F16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52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EF5A-E0D8-7847-220A-47309ABD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74BC8-6819-01A4-F428-C0C6CA3FE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A5653-492D-5356-FCF1-556EAEE1D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35DC5-7C27-9D4A-9FA8-2ABE634D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61CD-EE0E-4FBE-8F7D-C5B6360E9D8F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EF211-FAA3-E919-0D8E-51DEE1DC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25DBD-8109-BEB3-B56C-D3644D69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6751-AF99-49E7-8A47-B619277F16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53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C98AD-DAA7-E833-9F27-3789C416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01717-635B-1282-E3FB-AFF7D1E67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ED025-FED5-8E62-2EEC-9F22DA5F7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061CD-EE0E-4FBE-8F7D-C5B6360E9D8F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03160-9A50-634A-A456-F1C8953BC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285B7-CE85-4F8B-2EA2-C1636E60D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16751-AF99-49E7-8A47-B619277F16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05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BF68-D180-F063-6795-82AC4B016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861" y="1011584"/>
            <a:ext cx="10332278" cy="1385196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Pokemon</a:t>
            </a:r>
            <a:r>
              <a:rPr lang="en-US" sz="8000" dirty="0">
                <a:solidFill>
                  <a:srgbClr val="FFFF00"/>
                </a:solidFill>
              </a:rPr>
              <a:t> </a:t>
            </a:r>
            <a:r>
              <a:rPr lang="en-US" sz="80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Battle Simulator</a:t>
            </a:r>
            <a:endParaRPr lang="fr-FR" sz="80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64140-8625-55F9-9481-FF303DADC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48074-FDE7-CFC3-3D47-260F2C875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2438400"/>
            <a:ext cx="63817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79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5B2F-7F26-9FBB-3FF9-BF34B6CA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Client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ECECB8-7C07-EA48-EED6-FCF6A0C74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48" y="1331141"/>
            <a:ext cx="3789048" cy="49401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1AB212-09E2-D614-5E30-F2B97087A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506" y="182562"/>
            <a:ext cx="3219718" cy="6492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A63AEA-89C1-9B68-9217-DBCB79BB01F0}"/>
              </a:ext>
            </a:extLst>
          </p:cNvPr>
          <p:cNvSpPr txBox="1"/>
          <p:nvPr/>
        </p:nvSpPr>
        <p:spPr>
          <a:xfrm>
            <a:off x="4458496" y="1331141"/>
            <a:ext cx="3550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 </a:t>
            </a:r>
            <a:r>
              <a:rPr lang="en-US" dirty="0" err="1">
                <a:solidFill>
                  <a:schemeClr val="bg1"/>
                </a:solidFill>
              </a:rPr>
              <a:t>fonction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client_receive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cible</a:t>
            </a:r>
            <a:r>
              <a:rPr lang="en-US" dirty="0">
                <a:solidFill>
                  <a:schemeClr val="bg1"/>
                </a:solidFill>
              </a:rPr>
              <a:t> d’un </a:t>
            </a:r>
            <a:r>
              <a:rPr lang="en-US" dirty="0">
                <a:solidFill>
                  <a:srgbClr val="FF0000"/>
                </a:solidFill>
              </a:rPr>
              <a:t>Thread </a:t>
            </a:r>
            <a:r>
              <a:rPr lang="en-US" dirty="0" err="1">
                <a:solidFill>
                  <a:schemeClr val="bg1"/>
                </a:solidFill>
              </a:rPr>
              <a:t>afin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gerer</a:t>
            </a:r>
            <a:r>
              <a:rPr lang="en-US" dirty="0">
                <a:solidFill>
                  <a:schemeClr val="bg1"/>
                </a:solidFill>
              </a:rPr>
              <a:t> la communication avec le serveur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39857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A67D-00B9-789A-4E3E-52C9E6C8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7C914-919C-FE07-F687-74ECF4F18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	-Introduction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	-La classe Dresseur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	-La classe Pokemon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	-Le serveur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	-L’interface graphique/Client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	-La demonstration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	-Conclusion</a:t>
            </a:r>
            <a:endParaRPr lang="fr-F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4531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A065-36A4-B136-ED95-50D320C3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A5A05-9793-3B6A-E698-1F9A1A458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59" y="1322544"/>
            <a:ext cx="11251437" cy="5301949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-Ce </a:t>
            </a:r>
            <a:r>
              <a:rPr lang="en-US" sz="2000" dirty="0" err="1">
                <a:solidFill>
                  <a:schemeClr val="bg1"/>
                </a:solidFill>
              </a:rPr>
              <a:t>projet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sert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simuler</a:t>
            </a:r>
            <a:r>
              <a:rPr lang="en-US" sz="2000" dirty="0">
                <a:solidFill>
                  <a:schemeClr val="bg1"/>
                </a:solidFill>
              </a:rPr>
              <a:t> un combat entre deux </a:t>
            </a:r>
            <a:r>
              <a:rPr lang="en-US" sz="2000" dirty="0" err="1">
                <a:solidFill>
                  <a:schemeClr val="bg1"/>
                </a:solidFill>
              </a:rPr>
              <a:t>pokemons</a:t>
            </a:r>
            <a:r>
              <a:rPr lang="en-US" sz="2000" dirty="0">
                <a:solidFill>
                  <a:schemeClr val="bg1"/>
                </a:solidFill>
              </a:rPr>
              <a:t> et </a:t>
            </a:r>
            <a:r>
              <a:rPr lang="en-US" sz="2000" dirty="0" err="1">
                <a:solidFill>
                  <a:schemeClr val="bg1"/>
                </a:solidFill>
              </a:rPr>
              <a:t>d’assurer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une</a:t>
            </a:r>
            <a:r>
              <a:rPr lang="en-US" sz="2000" dirty="0">
                <a:solidFill>
                  <a:schemeClr val="bg1"/>
                </a:solidFill>
              </a:rPr>
              <a:t> experience </a:t>
            </a:r>
            <a:r>
              <a:rPr lang="en-US" sz="2000" dirty="0" err="1">
                <a:solidFill>
                  <a:schemeClr val="bg1"/>
                </a:solidFill>
              </a:rPr>
              <a:t>agreable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l’utilisateur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-Il </a:t>
            </a:r>
            <a:r>
              <a:rPr lang="en-US" sz="2000" dirty="0" err="1">
                <a:solidFill>
                  <a:schemeClr val="bg1"/>
                </a:solidFill>
              </a:rPr>
              <a:t>comporte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plusieurs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fichiers</a:t>
            </a:r>
            <a:r>
              <a:rPr lang="en-US" sz="2000" dirty="0">
                <a:solidFill>
                  <a:schemeClr val="bg1"/>
                </a:solidFill>
              </a:rPr>
              <a:t> de types varies :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Assets</a:t>
            </a:r>
            <a:r>
              <a:rPr lang="en-US" sz="2800" dirty="0">
                <a:solidFill>
                  <a:schemeClr val="bg1"/>
                </a:solidFill>
              </a:rPr>
              <a:t>	         </a:t>
            </a: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</a:t>
            </a:r>
            <a:r>
              <a:rPr lang="en-US" sz="2800" dirty="0">
                <a:solidFill>
                  <a:schemeClr val="bg1"/>
                </a:solidFill>
              </a:rPr>
              <a:t>		   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PokemonData</a:t>
            </a:r>
            <a:r>
              <a:rPr lang="en-US" sz="2800" dirty="0">
                <a:solidFill>
                  <a:schemeClr val="bg1"/>
                </a:solidFill>
              </a:rPr>
              <a:t>	    	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Programs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9D98-5C40-3DCD-EE81-B7CB6A684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98772"/>
            <a:ext cx="2550361" cy="1917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27AF2-9F5D-AEF9-CF8D-F34D3D837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85" y="3198772"/>
            <a:ext cx="2332423" cy="1023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7C4A48-4572-326A-7607-EE89A7E94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135" y="3203236"/>
            <a:ext cx="2496826" cy="3421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9936BE-047C-3B37-8E72-366B124B0D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793" y="3198772"/>
            <a:ext cx="2338105" cy="233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7082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B457-42AC-CED7-7203-56202610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 classe Dresseur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8B9FE0-9D2B-1D07-95C5-5FA736225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657" y="1690688"/>
            <a:ext cx="4196525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E07C68-C8EE-1EDD-E585-E69452D65DBA}"/>
              </a:ext>
            </a:extLst>
          </p:cNvPr>
          <p:cNvSpPr txBox="1"/>
          <p:nvPr/>
        </p:nvSpPr>
        <p:spPr>
          <a:xfrm>
            <a:off x="800591" y="1690688"/>
            <a:ext cx="52954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-La classe Dresseur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est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l’intermediaire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entre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l’interface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graphique et la classe Pokemon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Cette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classe nous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permet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l’acces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au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attributs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l’instance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de la classe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pokemon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qui y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est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affecte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lors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de la creation du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dresseur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ou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plus tard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816140"/>
      </p:ext>
    </p:extLst>
  </p:cSld>
  <p:clrMapOvr>
    <a:masterClrMapping/>
  </p:clrMapOvr>
  <p:transition spd="slow"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BB45-2E16-5AB2-63BE-8D8A6B65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 classe Pokemon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0BD4D9-A6EF-9915-8D4A-88EC58B93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85" y="1690688"/>
            <a:ext cx="4982516" cy="49048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770B69-4685-55C2-B5A0-08FD44C06FC6}"/>
              </a:ext>
            </a:extLst>
          </p:cNvPr>
          <p:cNvSpPr txBox="1"/>
          <p:nvPr/>
        </p:nvSpPr>
        <p:spPr>
          <a:xfrm>
            <a:off x="6254287" y="1690688"/>
            <a:ext cx="50995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-La classe Pokemon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comporte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touts les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attributs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affectes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 un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pokemon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c’est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-a-dire les points de vie(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pv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), les points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d’attaques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,…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-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Cette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classe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sert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a acceder aux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donnees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affectees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une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instance de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pokemon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par le billet d’un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dresseur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L’attribute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pv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peut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aussi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etre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modifie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lors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d’un combat par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exemple</a:t>
            </a:r>
            <a:endParaRPr lang="fr-F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031745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A6A85-F320-9D50-B02F-A82FA7CC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 serveur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3BF8CB-9457-214B-FE5D-1E146D0D5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055" y="132419"/>
            <a:ext cx="4104980" cy="659004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B98C3D-B2BA-7AC8-3175-14BF48C5D4AB}"/>
              </a:ext>
            </a:extLst>
          </p:cNvPr>
          <p:cNvSpPr txBox="1"/>
          <p:nvPr/>
        </p:nvSpPr>
        <p:spPr>
          <a:xfrm>
            <a:off x="584745" y="1295073"/>
            <a:ext cx="68717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-Le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programme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Serveur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permet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creer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un point de socket a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laquelle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d’autres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points socket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peuvent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se connecter.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Cela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grace a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une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adresse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ipv4 et un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numero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de port</a:t>
            </a:r>
          </a:p>
          <a:p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-Le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programme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comporte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trois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fonctions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:</a:t>
            </a:r>
          </a:p>
          <a:p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</a:t>
            </a:r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-broadcast -&gt; Envoi une chaine de </a:t>
            </a:r>
            <a:r>
              <a:rPr lang="fr-F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caracteres</a:t>
            </a:r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encodee</a:t>
            </a:r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(jargon de 		           bytes sous un format comme utf-8) a touts les clients 	           connectes</a:t>
            </a:r>
          </a:p>
          <a:p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fr-F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-</a:t>
            </a:r>
            <a:r>
              <a:rPr lang="fr-FR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handle_client</a:t>
            </a:r>
            <a:r>
              <a:rPr lang="fr-F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-&gt; Cette fonction est la cible d’un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Thread</a:t>
            </a:r>
            <a:r>
              <a:rPr lang="fr-F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cela signifie 		que cette fonction peut tourner de manière 			</a:t>
            </a:r>
            <a:r>
              <a:rPr lang="fr-FR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simultanee</a:t>
            </a:r>
            <a:r>
              <a:rPr lang="fr-F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avec le reste du programme. Le but de 		la fonction est d’assurer la </a:t>
            </a:r>
            <a:r>
              <a:rPr lang="fr-FR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connection</a:t>
            </a:r>
            <a:r>
              <a:rPr lang="fr-F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avec les 			clients et d’envoyer les messages clients a 			</a:t>
            </a:r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broadcast()</a:t>
            </a:r>
          </a:p>
          <a:p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fr-FR" dirty="0">
                <a:solidFill>
                  <a:schemeClr val="bg1"/>
                </a:solidFill>
              </a:rPr>
              <a:t>-</a:t>
            </a:r>
            <a:r>
              <a:rPr lang="fr-FR" dirty="0" err="1">
                <a:solidFill>
                  <a:schemeClr val="bg1"/>
                </a:solidFill>
              </a:rPr>
              <a:t>receive</a:t>
            </a:r>
            <a:r>
              <a:rPr lang="fr-FR" dirty="0">
                <a:solidFill>
                  <a:schemeClr val="bg1"/>
                </a:solidFill>
              </a:rPr>
              <a:t> -&gt; Gere la </a:t>
            </a:r>
            <a:r>
              <a:rPr lang="fr-FR" dirty="0" err="1">
                <a:solidFill>
                  <a:schemeClr val="bg1"/>
                </a:solidFill>
              </a:rPr>
              <a:t>connection</a:t>
            </a:r>
            <a:r>
              <a:rPr lang="fr-FR" dirty="0">
                <a:solidFill>
                  <a:schemeClr val="bg1"/>
                </a:solidFill>
              </a:rPr>
              <a:t> de nouveaux clients </a:t>
            </a:r>
            <a:endParaRPr lang="fr-F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6582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A63F-1305-11CF-1D8C-7D7BF204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L’interface graphique(GUI)/Client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BFD2-A01C-0B95-1613-18D3E781E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447"/>
            <a:ext cx="10515600" cy="46935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   </a:t>
            </a:r>
            <a:r>
              <a:rPr lang="en-US" sz="1600" dirty="0">
                <a:solidFill>
                  <a:schemeClr val="bg1"/>
                </a:solidFill>
              </a:rPr>
              <a:t>Afin de </a:t>
            </a:r>
            <a:r>
              <a:rPr lang="en-US" sz="1600" dirty="0" err="1">
                <a:solidFill>
                  <a:schemeClr val="bg1"/>
                </a:solidFill>
              </a:rPr>
              <a:t>creer</a:t>
            </a:r>
            <a:r>
              <a:rPr lang="en-US" sz="1600" dirty="0">
                <a:solidFill>
                  <a:schemeClr val="bg1"/>
                </a:solidFill>
              </a:rPr>
              <a:t> le </a:t>
            </a:r>
            <a:r>
              <a:rPr lang="en-US" sz="1600" dirty="0" err="1">
                <a:solidFill>
                  <a:schemeClr val="bg1"/>
                </a:solidFill>
              </a:rPr>
              <a:t>meilleur</a:t>
            </a:r>
            <a:r>
              <a:rPr lang="en-US" sz="1600" dirty="0">
                <a:solidFill>
                  <a:schemeClr val="bg1"/>
                </a:solidFill>
              </a:rPr>
              <a:t> atmosphere pour </a:t>
            </a:r>
            <a:r>
              <a:rPr lang="en-US" sz="1600" dirty="0" err="1">
                <a:solidFill>
                  <a:schemeClr val="bg1"/>
                </a:solidFill>
              </a:rPr>
              <a:t>l’utilisateur</a:t>
            </a:r>
            <a:r>
              <a:rPr lang="en-US" sz="1600" dirty="0">
                <a:solidFill>
                  <a:schemeClr val="bg1"/>
                </a:solidFill>
              </a:rPr>
              <a:t> nous </a:t>
            </a:r>
            <a:r>
              <a:rPr lang="en-US" sz="1600" dirty="0" err="1">
                <a:solidFill>
                  <a:schemeClr val="bg1"/>
                </a:solidFill>
              </a:rPr>
              <a:t>avons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      envisages un GUI qui sera le </a:t>
            </a:r>
            <a:r>
              <a:rPr lang="en-US" sz="1600" dirty="0" err="1">
                <a:solidFill>
                  <a:schemeClr val="bg1"/>
                </a:solidFill>
              </a:rPr>
              <a:t>fondement</a:t>
            </a:r>
            <a:r>
              <a:rPr lang="en-US" sz="1600" dirty="0">
                <a:solidFill>
                  <a:schemeClr val="bg1"/>
                </a:solidFill>
              </a:rPr>
              <a:t> du client. Pour </a:t>
            </a:r>
            <a:r>
              <a:rPr lang="en-US" sz="1600" dirty="0" err="1">
                <a:solidFill>
                  <a:schemeClr val="bg1"/>
                </a:solidFill>
              </a:rPr>
              <a:t>ce</a:t>
            </a:r>
            <a:r>
              <a:rPr lang="en-US" sz="1600" dirty="0">
                <a:solidFill>
                  <a:schemeClr val="bg1"/>
                </a:solidFill>
              </a:rPr>
              <a:t> faire, nous </a:t>
            </a:r>
            <a:r>
              <a:rPr lang="en-US" sz="1600" dirty="0" err="1">
                <a:solidFill>
                  <a:schemeClr val="bg1"/>
                </a:solidFill>
              </a:rPr>
              <a:t>avons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US" sz="1600" dirty="0" err="1">
                <a:solidFill>
                  <a:schemeClr val="bg1"/>
                </a:solidFill>
              </a:rPr>
              <a:t>utilises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plusieurs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FA6AEC"/>
                </a:solidFill>
              </a:rPr>
              <a:t>modules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			       </a:t>
            </a:r>
            <a:endParaRPr lang="fr-F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192D9-A540-F765-2EBC-A2047B521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414" y="2319612"/>
            <a:ext cx="2343270" cy="1739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7E887E-BE4C-A056-5C65-E652AA9A18F9}"/>
              </a:ext>
            </a:extLst>
          </p:cNvPr>
          <p:cNvSpPr txBox="1"/>
          <p:nvPr/>
        </p:nvSpPr>
        <p:spPr>
          <a:xfrm>
            <a:off x="5696684" y="2319612"/>
            <a:ext cx="4909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-</a:t>
            </a:r>
            <a:r>
              <a:rPr lang="en-US" sz="1400" dirty="0" err="1">
                <a:solidFill>
                  <a:schemeClr val="bg1"/>
                </a:solidFill>
              </a:rPr>
              <a:t>L’un</a:t>
            </a:r>
            <a:r>
              <a:rPr lang="en-US" sz="1400" dirty="0">
                <a:solidFill>
                  <a:schemeClr val="bg1"/>
                </a:solidFill>
              </a:rPr>
              <a:t> des plus </a:t>
            </a:r>
            <a:r>
              <a:rPr lang="en-US" sz="1400" dirty="0" err="1">
                <a:solidFill>
                  <a:schemeClr val="bg1"/>
                </a:solidFill>
              </a:rPr>
              <a:t>importants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est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rgbClr val="6DBFB7"/>
                </a:solidFill>
              </a:rPr>
              <a:t>customtkinter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c’est</a:t>
            </a:r>
            <a:r>
              <a:rPr lang="en-US" sz="1400" dirty="0">
                <a:solidFill>
                  <a:schemeClr val="bg1"/>
                </a:solidFill>
              </a:rPr>
              <a:t> un module qui </a:t>
            </a:r>
            <a:r>
              <a:rPr lang="en-US" sz="1400" dirty="0" err="1">
                <a:solidFill>
                  <a:schemeClr val="bg1"/>
                </a:solidFill>
              </a:rPr>
              <a:t>marche</a:t>
            </a:r>
            <a:r>
              <a:rPr lang="en-US" sz="1400" dirty="0">
                <a:solidFill>
                  <a:schemeClr val="bg1"/>
                </a:solidFill>
              </a:rPr>
              <a:t> avec </a:t>
            </a:r>
            <a:r>
              <a:rPr lang="en-US" sz="1400" dirty="0" err="1">
                <a:solidFill>
                  <a:srgbClr val="6DBFB7"/>
                </a:solidFill>
              </a:rPr>
              <a:t>tkinter</a:t>
            </a:r>
            <a:r>
              <a:rPr lang="en-US" sz="1400" dirty="0">
                <a:solidFill>
                  <a:srgbClr val="6DBFB7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afin</a:t>
            </a:r>
            <a:r>
              <a:rPr lang="en-US" sz="1400" dirty="0">
                <a:solidFill>
                  <a:schemeClr val="bg1"/>
                </a:solidFill>
              </a:rPr>
              <a:t> de procurer les </a:t>
            </a:r>
            <a:r>
              <a:rPr lang="en-US" sz="1400" dirty="0" err="1">
                <a:solidFill>
                  <a:schemeClr val="bg1"/>
                </a:solidFill>
              </a:rPr>
              <a:t>objets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graphiques</a:t>
            </a:r>
            <a:endParaRPr lang="fr-FR" sz="1400" dirty="0">
              <a:solidFill>
                <a:srgbClr val="6DBFB7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CB3137-679A-19F1-990E-093722486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241" y="2842832"/>
            <a:ext cx="5192326" cy="39464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2DADE9-5EE8-5FDF-28F3-B34F57613106}"/>
              </a:ext>
            </a:extLst>
          </p:cNvPr>
          <p:cNvSpPr txBox="1"/>
          <p:nvPr/>
        </p:nvSpPr>
        <p:spPr>
          <a:xfrm>
            <a:off x="1649061" y="5211745"/>
            <a:ext cx="4559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 </a:t>
            </a:r>
            <a:r>
              <a:rPr lang="en-US" dirty="0" err="1">
                <a:solidFill>
                  <a:schemeClr val="bg1"/>
                </a:solidFill>
              </a:rPr>
              <a:t>programme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divise</a:t>
            </a:r>
            <a:r>
              <a:rPr lang="en-US" dirty="0">
                <a:solidFill>
                  <a:schemeClr val="bg1"/>
                </a:solidFill>
              </a:rPr>
              <a:t> entre </a:t>
            </a:r>
            <a:r>
              <a:rPr lang="en-US" dirty="0" err="1">
                <a:solidFill>
                  <a:schemeClr val="bg1"/>
                </a:solidFill>
              </a:rPr>
              <a:t>plusieurs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regions </a:t>
            </a:r>
            <a:r>
              <a:rPr lang="en-US" dirty="0">
                <a:solidFill>
                  <a:schemeClr val="bg1"/>
                </a:solidFill>
              </a:rPr>
              <a:t>que nous </a:t>
            </a:r>
            <a:r>
              <a:rPr lang="en-US" dirty="0" err="1">
                <a:solidFill>
                  <a:schemeClr val="bg1"/>
                </a:solidFill>
              </a:rPr>
              <a:t>allons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expliquer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8989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B466-10AD-5757-4B46-E94C6575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12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Main tab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E83239-E6A4-132B-6133-E6FA6A9D0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57" y="1225183"/>
            <a:ext cx="6621743" cy="55400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C0F05B-9E56-BEA8-32C7-6FB706F9B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006" y="1225183"/>
            <a:ext cx="4895574" cy="370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2934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BEB2-5487-15FC-740B-530FF7A5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82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Settings Tab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345706-12D3-8546-D5C6-40C681C37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9" y="1142769"/>
            <a:ext cx="5481708" cy="48498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1380AC-4F5C-680B-5A32-71757C4DB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255" y="1142769"/>
            <a:ext cx="6436058" cy="436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74854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423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 Condensed</vt:lpstr>
      <vt:lpstr>Calibri</vt:lpstr>
      <vt:lpstr>Calibri Light</vt:lpstr>
      <vt:lpstr>Office Theme</vt:lpstr>
      <vt:lpstr>Pokemon Battle Simulator</vt:lpstr>
      <vt:lpstr>PowerPoint Presentation</vt:lpstr>
      <vt:lpstr>Introduction</vt:lpstr>
      <vt:lpstr>La classe Dresseur</vt:lpstr>
      <vt:lpstr>La classe Pokemon</vt:lpstr>
      <vt:lpstr>Le serveur</vt:lpstr>
      <vt:lpstr>L’interface graphique(GUI)/Client</vt:lpstr>
      <vt:lpstr>Main tab</vt:lpstr>
      <vt:lpstr>Settings Tab</vt:lpstr>
      <vt:lpstr>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Battle Simulator</dc:title>
  <dc:creator>Josh</dc:creator>
  <cp:lastModifiedBy>Josh</cp:lastModifiedBy>
  <cp:revision>129</cp:revision>
  <dcterms:created xsi:type="dcterms:W3CDTF">2023-01-02T13:12:37Z</dcterms:created>
  <dcterms:modified xsi:type="dcterms:W3CDTF">2023-01-02T15:39:47Z</dcterms:modified>
</cp:coreProperties>
</file>