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6" r:id="rId7"/>
    <p:sldId id="267" r:id="rId8"/>
    <p:sldId id="263" r:id="rId9"/>
    <p:sldId id="268" r:id="rId10"/>
    <p:sldId id="269" r:id="rId11"/>
    <p:sldId id="273" r:id="rId12"/>
    <p:sldId id="270" r:id="rId13"/>
    <p:sldId id="271" r:id="rId14"/>
    <p:sldId id="272" r:id="rId15"/>
    <p:sldId id="274" r:id="rId16"/>
    <p:sldId id="26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E57C96-465D-46B7-A425-7F8600455A8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7BB8AA-9E6B-46DA-92C4-6C80B6988372}">
      <dgm:prSet/>
      <dgm:spPr/>
      <dgm:t>
        <a:bodyPr/>
        <a:lstStyle/>
        <a:p>
          <a:r>
            <a:rPr lang="en-US" dirty="0"/>
            <a:t>Analyze 1000 survey responses from after 2020 election</a:t>
          </a:r>
        </a:p>
      </dgm:t>
    </dgm:pt>
    <dgm:pt modelId="{8BA099E8-2F85-42C1-88AB-8263E43E8CD6}" type="parTrans" cxnId="{21ACB093-5621-40D8-B1C3-763F4B6B3844}">
      <dgm:prSet/>
      <dgm:spPr/>
      <dgm:t>
        <a:bodyPr/>
        <a:lstStyle/>
        <a:p>
          <a:endParaRPr lang="en-US"/>
        </a:p>
      </dgm:t>
    </dgm:pt>
    <dgm:pt modelId="{D756346D-8E07-4D38-91C7-ABC6B07FA37E}" type="sibTrans" cxnId="{21ACB093-5621-40D8-B1C3-763F4B6B384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2E03CB6-EBB7-4F19-B982-AEEF747A5537}">
      <dgm:prSet/>
      <dgm:spPr/>
      <dgm:t>
        <a:bodyPr/>
        <a:lstStyle/>
        <a:p>
          <a:r>
            <a:rPr lang="en-US" dirty="0"/>
            <a:t>Response: Total donations to DFL groups in 2020</a:t>
          </a:r>
        </a:p>
      </dgm:t>
    </dgm:pt>
    <dgm:pt modelId="{5900021C-04CB-4B66-A51C-51981E5F4550}" type="parTrans" cxnId="{0C245FF7-B01B-48A4-8A4D-DD508D44EEF1}">
      <dgm:prSet/>
      <dgm:spPr/>
      <dgm:t>
        <a:bodyPr/>
        <a:lstStyle/>
        <a:p>
          <a:endParaRPr lang="en-US"/>
        </a:p>
      </dgm:t>
    </dgm:pt>
    <dgm:pt modelId="{7CED3EA6-CFC0-486B-B18A-4F456A59E351}" type="sibTrans" cxnId="{0C245FF7-B01B-48A4-8A4D-DD508D44EEF1}">
      <dgm:prSet/>
      <dgm:spPr/>
      <dgm:t>
        <a:bodyPr/>
        <a:lstStyle/>
        <a:p>
          <a:endParaRPr lang="en-US"/>
        </a:p>
      </dgm:t>
    </dgm:pt>
    <dgm:pt modelId="{E74FD849-BC8E-4464-8ECD-07A483DD1E07}">
      <dgm:prSet/>
      <dgm:spPr/>
      <dgm:t>
        <a:bodyPr/>
        <a:lstStyle/>
        <a:p>
          <a:r>
            <a:rPr lang="en-US"/>
            <a:t>Explanatory: Age, college education, yearly income, gender, race, ethnicity, and location</a:t>
          </a:r>
        </a:p>
      </dgm:t>
    </dgm:pt>
    <dgm:pt modelId="{703590B6-BCD4-483E-A120-2CE71A69F2E0}" type="parTrans" cxnId="{389B9B09-7B85-4D9B-9036-6AF7751A8CF1}">
      <dgm:prSet/>
      <dgm:spPr/>
      <dgm:t>
        <a:bodyPr/>
        <a:lstStyle/>
        <a:p>
          <a:endParaRPr lang="en-US"/>
        </a:p>
      </dgm:t>
    </dgm:pt>
    <dgm:pt modelId="{19F3E942-F6CC-4D12-946A-E00B793600DE}" type="sibTrans" cxnId="{389B9B09-7B85-4D9B-9036-6AF7751A8CF1}">
      <dgm:prSet/>
      <dgm:spPr/>
      <dgm:t>
        <a:bodyPr/>
        <a:lstStyle/>
        <a:p>
          <a:endParaRPr lang="en-US"/>
        </a:p>
      </dgm:t>
    </dgm:pt>
    <dgm:pt modelId="{FCBF2C5D-DA56-4D84-9DAA-4CE358C29621}">
      <dgm:prSet/>
      <dgm:spPr/>
      <dgm:t>
        <a:bodyPr/>
        <a:lstStyle/>
        <a:p>
          <a:r>
            <a:rPr lang="en-US" dirty="0"/>
            <a:t>Build a predictive model</a:t>
          </a:r>
        </a:p>
        <a:p>
          <a:endParaRPr lang="en-US" dirty="0"/>
        </a:p>
      </dgm:t>
    </dgm:pt>
    <dgm:pt modelId="{26747096-0CEC-4E87-869B-0CB90E96E269}" type="parTrans" cxnId="{0C9D7451-BD53-44D5-A0D8-7CC12AA1F56A}">
      <dgm:prSet/>
      <dgm:spPr/>
      <dgm:t>
        <a:bodyPr/>
        <a:lstStyle/>
        <a:p>
          <a:endParaRPr lang="en-US"/>
        </a:p>
      </dgm:t>
    </dgm:pt>
    <dgm:pt modelId="{FA45BD03-7F06-4F90-9E10-DAEECDC3C347}" type="sibTrans" cxnId="{0C9D7451-BD53-44D5-A0D8-7CC12AA1F56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5796DF5-2A1C-4834-BEC0-C3944A55FAE1}">
      <dgm:prSet/>
      <dgm:spPr/>
      <dgm:t>
        <a:bodyPr/>
        <a:lstStyle/>
        <a:p>
          <a:r>
            <a:rPr lang="en-US" dirty="0"/>
            <a:t>Assess and compare predictive accuracy</a:t>
          </a:r>
        </a:p>
        <a:p>
          <a:endParaRPr lang="en-US" dirty="0"/>
        </a:p>
      </dgm:t>
    </dgm:pt>
    <dgm:pt modelId="{0066BA4F-6C73-467D-8EDC-5AD1E164C030}" type="parTrans" cxnId="{0A5396DE-6379-4366-BE43-B9B76819738B}">
      <dgm:prSet/>
      <dgm:spPr/>
      <dgm:t>
        <a:bodyPr/>
        <a:lstStyle/>
        <a:p>
          <a:endParaRPr lang="en-US"/>
        </a:p>
      </dgm:t>
    </dgm:pt>
    <dgm:pt modelId="{065639A7-301E-45AA-9E93-A9446D1896A0}" type="sibTrans" cxnId="{0A5396DE-6379-4366-BE43-B9B76819738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6398206C-D407-4C74-BD52-8FE1B3B854C6}">
      <dgm:prSet/>
      <dgm:spPr/>
      <dgm:t>
        <a:bodyPr/>
        <a:lstStyle/>
        <a:p>
          <a:r>
            <a:rPr lang="en-US" dirty="0"/>
            <a:t> Zero Inflated Gaussian</a:t>
          </a:r>
        </a:p>
      </dgm:t>
    </dgm:pt>
    <dgm:pt modelId="{F9D8EB0F-8E7A-4909-B854-941BB4F85BC0}" type="parTrans" cxnId="{00538094-DC64-47DC-B2C2-8AA06060C772}">
      <dgm:prSet/>
      <dgm:spPr/>
      <dgm:t>
        <a:bodyPr/>
        <a:lstStyle/>
        <a:p>
          <a:endParaRPr lang="en-US"/>
        </a:p>
      </dgm:t>
    </dgm:pt>
    <dgm:pt modelId="{EE1D7CA1-166E-4A4F-86A6-BFA44DAD88C3}" type="sibTrans" cxnId="{00538094-DC64-47DC-B2C2-8AA06060C772}">
      <dgm:prSet/>
      <dgm:spPr/>
      <dgm:t>
        <a:bodyPr/>
        <a:lstStyle/>
        <a:p>
          <a:endParaRPr lang="en-US"/>
        </a:p>
      </dgm:t>
    </dgm:pt>
    <dgm:pt modelId="{3D408FFE-DBBE-48EB-A98E-B65F203BF3B1}">
      <dgm:prSet/>
      <dgm:spPr/>
      <dgm:t>
        <a:bodyPr/>
        <a:lstStyle/>
        <a:p>
          <a:r>
            <a:rPr lang="en-US" dirty="0"/>
            <a:t> Random Forest Regression </a:t>
          </a:r>
        </a:p>
      </dgm:t>
    </dgm:pt>
    <dgm:pt modelId="{27A8CB1F-4648-4749-BB41-08E35604AB67}" type="parTrans" cxnId="{0CB71D4A-DB35-449E-A233-643B12DCFE4B}">
      <dgm:prSet/>
      <dgm:spPr/>
      <dgm:t>
        <a:bodyPr/>
        <a:lstStyle/>
        <a:p>
          <a:endParaRPr lang="en-US"/>
        </a:p>
      </dgm:t>
    </dgm:pt>
    <dgm:pt modelId="{3887CFA3-197D-4D70-9AB7-42158DFF385D}" type="sibTrans" cxnId="{0CB71D4A-DB35-449E-A233-643B12DCFE4B}">
      <dgm:prSet/>
      <dgm:spPr/>
      <dgm:t>
        <a:bodyPr/>
        <a:lstStyle/>
        <a:p>
          <a:endParaRPr lang="en-US"/>
        </a:p>
      </dgm:t>
    </dgm:pt>
    <dgm:pt modelId="{3B85F1F1-2BD2-40EC-A140-95410BEF5A57}">
      <dgm:prSet/>
      <dgm:spPr/>
      <dgm:t>
        <a:bodyPr/>
        <a:lstStyle/>
        <a:p>
          <a:r>
            <a:rPr lang="en-US" dirty="0"/>
            <a:t> K-Fold Cross validation using MSE</a:t>
          </a:r>
        </a:p>
      </dgm:t>
    </dgm:pt>
    <dgm:pt modelId="{C295F2BC-6E95-450A-B26E-6C59D0604260}" type="parTrans" cxnId="{0F9294C0-F51F-44EF-A74F-972BC5C40B6A}">
      <dgm:prSet/>
      <dgm:spPr/>
      <dgm:t>
        <a:bodyPr/>
        <a:lstStyle/>
        <a:p>
          <a:endParaRPr lang="en-US"/>
        </a:p>
      </dgm:t>
    </dgm:pt>
    <dgm:pt modelId="{FDD02341-83F9-47E5-9D6C-409121E44CC6}" type="sibTrans" cxnId="{0F9294C0-F51F-44EF-A74F-972BC5C40B6A}">
      <dgm:prSet/>
      <dgm:spPr/>
      <dgm:t>
        <a:bodyPr/>
        <a:lstStyle/>
        <a:p>
          <a:endParaRPr lang="en-US"/>
        </a:p>
      </dgm:t>
    </dgm:pt>
    <dgm:pt modelId="{B9558891-9CB3-475E-8CD6-426FAACEEACE}" type="pres">
      <dgm:prSet presAssocID="{09E57C96-465D-46B7-A425-7F8600455A87}" presName="Name0" presStyleCnt="0">
        <dgm:presLayoutVars>
          <dgm:animLvl val="lvl"/>
          <dgm:resizeHandles val="exact"/>
        </dgm:presLayoutVars>
      </dgm:prSet>
      <dgm:spPr/>
    </dgm:pt>
    <dgm:pt modelId="{4C379211-222C-4513-A026-EB89195049A0}" type="pres">
      <dgm:prSet presAssocID="{A17BB8AA-9E6B-46DA-92C4-6C80B6988372}" presName="compositeNode" presStyleCnt="0">
        <dgm:presLayoutVars>
          <dgm:bulletEnabled val="1"/>
        </dgm:presLayoutVars>
      </dgm:prSet>
      <dgm:spPr/>
    </dgm:pt>
    <dgm:pt modelId="{693EE260-9BFE-4867-9B88-AC915E46CFDE}" type="pres">
      <dgm:prSet presAssocID="{A17BB8AA-9E6B-46DA-92C4-6C80B6988372}" presName="bgRect" presStyleLbl="bgAccFollowNode1" presStyleIdx="0" presStyleCnt="3"/>
      <dgm:spPr/>
    </dgm:pt>
    <dgm:pt modelId="{CCD14810-0032-47B9-BC78-2DDC822E1479}" type="pres">
      <dgm:prSet presAssocID="{D756346D-8E07-4D38-91C7-ABC6B07FA37E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3D3F0191-2935-4197-85D4-F83545D37FB4}" type="pres">
      <dgm:prSet presAssocID="{A17BB8AA-9E6B-46DA-92C4-6C80B6988372}" presName="bottomLine" presStyleLbl="alignNode1" presStyleIdx="1" presStyleCnt="6">
        <dgm:presLayoutVars/>
      </dgm:prSet>
      <dgm:spPr/>
    </dgm:pt>
    <dgm:pt modelId="{FB2EBAFD-EBA6-4374-9ED9-AA07DFBCB8FE}" type="pres">
      <dgm:prSet presAssocID="{A17BB8AA-9E6B-46DA-92C4-6C80B6988372}" presName="nodeText" presStyleLbl="bgAccFollowNode1" presStyleIdx="0" presStyleCnt="3">
        <dgm:presLayoutVars>
          <dgm:bulletEnabled val="1"/>
        </dgm:presLayoutVars>
      </dgm:prSet>
      <dgm:spPr/>
    </dgm:pt>
    <dgm:pt modelId="{D391C5A3-87F5-4ACC-9665-DB5A9EEB6FEE}" type="pres">
      <dgm:prSet presAssocID="{D756346D-8E07-4D38-91C7-ABC6B07FA37E}" presName="sibTrans" presStyleCnt="0"/>
      <dgm:spPr/>
    </dgm:pt>
    <dgm:pt modelId="{8156A048-2C95-4485-B631-55A768F60E67}" type="pres">
      <dgm:prSet presAssocID="{FCBF2C5D-DA56-4D84-9DAA-4CE358C29621}" presName="compositeNode" presStyleCnt="0">
        <dgm:presLayoutVars>
          <dgm:bulletEnabled val="1"/>
        </dgm:presLayoutVars>
      </dgm:prSet>
      <dgm:spPr/>
    </dgm:pt>
    <dgm:pt modelId="{68053A9B-BEBA-4FBD-B051-D29559092F67}" type="pres">
      <dgm:prSet presAssocID="{FCBF2C5D-DA56-4D84-9DAA-4CE358C29621}" presName="bgRect" presStyleLbl="bgAccFollowNode1" presStyleIdx="1" presStyleCnt="3" custLinFactNeighborX="0" custLinFactNeighborY="-218"/>
      <dgm:spPr/>
    </dgm:pt>
    <dgm:pt modelId="{CE735F00-3A0B-4B08-BF48-3490DA417006}" type="pres">
      <dgm:prSet presAssocID="{FA45BD03-7F06-4F90-9E10-DAEECDC3C347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D943EF19-4813-45D2-ABAB-8421697E4249}" type="pres">
      <dgm:prSet presAssocID="{FCBF2C5D-DA56-4D84-9DAA-4CE358C29621}" presName="bottomLine" presStyleLbl="alignNode1" presStyleIdx="3" presStyleCnt="6">
        <dgm:presLayoutVars/>
      </dgm:prSet>
      <dgm:spPr/>
    </dgm:pt>
    <dgm:pt modelId="{3B946066-5F80-4A1F-86B5-CF5D52C41BFC}" type="pres">
      <dgm:prSet presAssocID="{FCBF2C5D-DA56-4D84-9DAA-4CE358C29621}" presName="nodeText" presStyleLbl="bgAccFollowNode1" presStyleIdx="1" presStyleCnt="3">
        <dgm:presLayoutVars>
          <dgm:bulletEnabled val="1"/>
        </dgm:presLayoutVars>
      </dgm:prSet>
      <dgm:spPr/>
    </dgm:pt>
    <dgm:pt modelId="{0738EDB3-F64A-4BB7-8610-4270DDFBFA06}" type="pres">
      <dgm:prSet presAssocID="{FA45BD03-7F06-4F90-9E10-DAEECDC3C347}" presName="sibTrans" presStyleCnt="0"/>
      <dgm:spPr/>
    </dgm:pt>
    <dgm:pt modelId="{CD3C302B-F5DE-4EA4-8B0C-EDE8DA66C2FF}" type="pres">
      <dgm:prSet presAssocID="{85796DF5-2A1C-4834-BEC0-C3944A55FAE1}" presName="compositeNode" presStyleCnt="0">
        <dgm:presLayoutVars>
          <dgm:bulletEnabled val="1"/>
        </dgm:presLayoutVars>
      </dgm:prSet>
      <dgm:spPr/>
    </dgm:pt>
    <dgm:pt modelId="{3223CF4B-67F7-4967-BA03-3282DC617D93}" type="pres">
      <dgm:prSet presAssocID="{85796DF5-2A1C-4834-BEC0-C3944A55FAE1}" presName="bgRect" presStyleLbl="bgAccFollowNode1" presStyleIdx="2" presStyleCnt="3" custLinFactNeighborX="0" custLinFactNeighborY="-2318"/>
      <dgm:spPr/>
    </dgm:pt>
    <dgm:pt modelId="{3E886016-E4D4-4FB9-B17F-A1D27A635D26}" type="pres">
      <dgm:prSet presAssocID="{065639A7-301E-45AA-9E93-A9446D1896A0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2E99453A-F2B5-4DAE-A259-2369E17E435C}" type="pres">
      <dgm:prSet presAssocID="{85796DF5-2A1C-4834-BEC0-C3944A55FAE1}" presName="bottomLine" presStyleLbl="alignNode1" presStyleIdx="5" presStyleCnt="6">
        <dgm:presLayoutVars/>
      </dgm:prSet>
      <dgm:spPr/>
    </dgm:pt>
    <dgm:pt modelId="{E4BC4551-75BD-44E3-A15A-159CE8B12B76}" type="pres">
      <dgm:prSet presAssocID="{85796DF5-2A1C-4834-BEC0-C3944A55FAE1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389B9B09-7B85-4D9B-9036-6AF7751A8CF1}" srcId="{A17BB8AA-9E6B-46DA-92C4-6C80B6988372}" destId="{E74FD849-BC8E-4464-8ECD-07A483DD1E07}" srcOrd="1" destOrd="0" parTransId="{703590B6-BCD4-483E-A120-2CE71A69F2E0}" sibTransId="{19F3E942-F6CC-4D12-946A-E00B793600DE}"/>
    <dgm:cxn modelId="{B1B2B133-B228-412E-B5B5-71088161AF0E}" type="presOf" srcId="{A17BB8AA-9E6B-46DA-92C4-6C80B6988372}" destId="{693EE260-9BFE-4867-9B88-AC915E46CFDE}" srcOrd="0" destOrd="0" presId="urn:microsoft.com/office/officeart/2016/7/layout/BasicLinearProcessNumbered"/>
    <dgm:cxn modelId="{3FFF653D-D1A3-4AEE-821F-DD70FA419117}" type="presOf" srcId="{6398206C-D407-4C74-BD52-8FE1B3B854C6}" destId="{3B946066-5F80-4A1F-86B5-CF5D52C41BFC}" srcOrd="0" destOrd="1" presId="urn:microsoft.com/office/officeart/2016/7/layout/BasicLinearProcessNumbered"/>
    <dgm:cxn modelId="{E0743460-A729-41FF-97A6-637A88BF4DCA}" type="presOf" srcId="{85796DF5-2A1C-4834-BEC0-C3944A55FAE1}" destId="{3223CF4B-67F7-4967-BA03-3282DC617D93}" srcOrd="0" destOrd="0" presId="urn:microsoft.com/office/officeart/2016/7/layout/BasicLinearProcessNumbered"/>
    <dgm:cxn modelId="{555FEB60-084F-4F65-ACF7-5D231F2D6682}" type="presOf" srcId="{D756346D-8E07-4D38-91C7-ABC6B07FA37E}" destId="{CCD14810-0032-47B9-BC78-2DDC822E1479}" srcOrd="0" destOrd="0" presId="urn:microsoft.com/office/officeart/2016/7/layout/BasicLinearProcessNumbered"/>
    <dgm:cxn modelId="{05FB9244-D302-47CC-84BD-9B839D175669}" type="presOf" srcId="{3D408FFE-DBBE-48EB-A98E-B65F203BF3B1}" destId="{3B946066-5F80-4A1F-86B5-CF5D52C41BFC}" srcOrd="0" destOrd="2" presId="urn:microsoft.com/office/officeart/2016/7/layout/BasicLinearProcessNumbered"/>
    <dgm:cxn modelId="{AD0B0C69-92A2-4703-9456-BD6FFD27A37C}" type="presOf" srcId="{85796DF5-2A1C-4834-BEC0-C3944A55FAE1}" destId="{E4BC4551-75BD-44E3-A15A-159CE8B12B76}" srcOrd="1" destOrd="0" presId="urn:microsoft.com/office/officeart/2016/7/layout/BasicLinearProcessNumbered"/>
    <dgm:cxn modelId="{0CB71D4A-DB35-449E-A233-643B12DCFE4B}" srcId="{FCBF2C5D-DA56-4D84-9DAA-4CE358C29621}" destId="{3D408FFE-DBBE-48EB-A98E-B65F203BF3B1}" srcOrd="1" destOrd="0" parTransId="{27A8CB1F-4648-4749-BB41-08E35604AB67}" sibTransId="{3887CFA3-197D-4D70-9AB7-42158DFF385D}"/>
    <dgm:cxn modelId="{0C9D7451-BD53-44D5-A0D8-7CC12AA1F56A}" srcId="{09E57C96-465D-46B7-A425-7F8600455A87}" destId="{FCBF2C5D-DA56-4D84-9DAA-4CE358C29621}" srcOrd="1" destOrd="0" parTransId="{26747096-0CEC-4E87-869B-0CB90E96E269}" sibTransId="{FA45BD03-7F06-4F90-9E10-DAEECDC3C347}"/>
    <dgm:cxn modelId="{6E8C3E80-5C4F-4239-A64F-E77B345C5C2C}" type="presOf" srcId="{82E03CB6-EBB7-4F19-B982-AEEF747A5537}" destId="{FB2EBAFD-EBA6-4374-9ED9-AA07DFBCB8FE}" srcOrd="0" destOrd="1" presId="urn:microsoft.com/office/officeart/2016/7/layout/BasicLinearProcessNumbered"/>
    <dgm:cxn modelId="{76B2E281-3A6E-47B6-8A31-AAA73F56D328}" type="presOf" srcId="{E74FD849-BC8E-4464-8ECD-07A483DD1E07}" destId="{FB2EBAFD-EBA6-4374-9ED9-AA07DFBCB8FE}" srcOrd="0" destOrd="2" presId="urn:microsoft.com/office/officeart/2016/7/layout/BasicLinearProcessNumbered"/>
    <dgm:cxn modelId="{9A863085-5157-409A-8AE7-00E2BA4DCFD4}" type="presOf" srcId="{FA45BD03-7F06-4F90-9E10-DAEECDC3C347}" destId="{CE735F00-3A0B-4B08-BF48-3490DA417006}" srcOrd="0" destOrd="0" presId="urn:microsoft.com/office/officeart/2016/7/layout/BasicLinearProcessNumbered"/>
    <dgm:cxn modelId="{21ACB093-5621-40D8-B1C3-763F4B6B3844}" srcId="{09E57C96-465D-46B7-A425-7F8600455A87}" destId="{A17BB8AA-9E6B-46DA-92C4-6C80B6988372}" srcOrd="0" destOrd="0" parTransId="{8BA099E8-2F85-42C1-88AB-8263E43E8CD6}" sibTransId="{D756346D-8E07-4D38-91C7-ABC6B07FA37E}"/>
    <dgm:cxn modelId="{00538094-DC64-47DC-B2C2-8AA06060C772}" srcId="{FCBF2C5D-DA56-4D84-9DAA-4CE358C29621}" destId="{6398206C-D407-4C74-BD52-8FE1B3B854C6}" srcOrd="0" destOrd="0" parTransId="{F9D8EB0F-8E7A-4909-B854-941BB4F85BC0}" sibTransId="{EE1D7CA1-166E-4A4F-86A6-BFA44DAD88C3}"/>
    <dgm:cxn modelId="{E66C229D-D18E-41C9-A024-D1EDC7186948}" type="presOf" srcId="{A17BB8AA-9E6B-46DA-92C4-6C80B6988372}" destId="{FB2EBAFD-EBA6-4374-9ED9-AA07DFBCB8FE}" srcOrd="1" destOrd="0" presId="urn:microsoft.com/office/officeart/2016/7/layout/BasicLinearProcessNumbered"/>
    <dgm:cxn modelId="{43CAD6A8-962B-405A-95C4-BFCFC1848023}" type="presOf" srcId="{FCBF2C5D-DA56-4D84-9DAA-4CE358C29621}" destId="{3B946066-5F80-4A1F-86B5-CF5D52C41BFC}" srcOrd="1" destOrd="0" presId="urn:microsoft.com/office/officeart/2016/7/layout/BasicLinearProcessNumbered"/>
    <dgm:cxn modelId="{D36E4AA9-B987-45D4-ABC5-126C0D1D3ABC}" type="presOf" srcId="{09E57C96-465D-46B7-A425-7F8600455A87}" destId="{B9558891-9CB3-475E-8CD6-426FAACEEACE}" srcOrd="0" destOrd="0" presId="urn:microsoft.com/office/officeart/2016/7/layout/BasicLinearProcessNumbered"/>
    <dgm:cxn modelId="{0F9294C0-F51F-44EF-A74F-972BC5C40B6A}" srcId="{85796DF5-2A1C-4834-BEC0-C3944A55FAE1}" destId="{3B85F1F1-2BD2-40EC-A140-95410BEF5A57}" srcOrd="0" destOrd="0" parTransId="{C295F2BC-6E95-450A-B26E-6C59D0604260}" sibTransId="{FDD02341-83F9-47E5-9D6C-409121E44CC6}"/>
    <dgm:cxn modelId="{0A5396DE-6379-4366-BE43-B9B76819738B}" srcId="{09E57C96-465D-46B7-A425-7F8600455A87}" destId="{85796DF5-2A1C-4834-BEC0-C3944A55FAE1}" srcOrd="2" destOrd="0" parTransId="{0066BA4F-6C73-467D-8EDC-5AD1E164C030}" sibTransId="{065639A7-301E-45AA-9E93-A9446D1896A0}"/>
    <dgm:cxn modelId="{87E7B2E1-EC31-4820-AAC7-37FBB96BFF7D}" type="presOf" srcId="{FCBF2C5D-DA56-4D84-9DAA-4CE358C29621}" destId="{68053A9B-BEBA-4FBD-B051-D29559092F67}" srcOrd="0" destOrd="0" presId="urn:microsoft.com/office/officeart/2016/7/layout/BasicLinearProcessNumbered"/>
    <dgm:cxn modelId="{B6C2C4E4-85F2-4158-9CCC-C7B2EF92F9EC}" type="presOf" srcId="{3B85F1F1-2BD2-40EC-A140-95410BEF5A57}" destId="{E4BC4551-75BD-44E3-A15A-159CE8B12B76}" srcOrd="0" destOrd="1" presId="urn:microsoft.com/office/officeart/2016/7/layout/BasicLinearProcessNumbered"/>
    <dgm:cxn modelId="{D3DDA3E5-8939-4BD6-AC9A-585DA5E4FD70}" type="presOf" srcId="{065639A7-301E-45AA-9E93-A9446D1896A0}" destId="{3E886016-E4D4-4FB9-B17F-A1D27A635D26}" srcOrd="0" destOrd="0" presId="urn:microsoft.com/office/officeart/2016/7/layout/BasicLinearProcessNumbered"/>
    <dgm:cxn modelId="{0C245FF7-B01B-48A4-8A4D-DD508D44EEF1}" srcId="{A17BB8AA-9E6B-46DA-92C4-6C80B6988372}" destId="{82E03CB6-EBB7-4F19-B982-AEEF747A5537}" srcOrd="0" destOrd="0" parTransId="{5900021C-04CB-4B66-A51C-51981E5F4550}" sibTransId="{7CED3EA6-CFC0-486B-B18A-4F456A59E351}"/>
    <dgm:cxn modelId="{65EB5D12-9891-43B1-8E28-F811708C67ED}" type="presParOf" srcId="{B9558891-9CB3-475E-8CD6-426FAACEEACE}" destId="{4C379211-222C-4513-A026-EB89195049A0}" srcOrd="0" destOrd="0" presId="urn:microsoft.com/office/officeart/2016/7/layout/BasicLinearProcessNumbered"/>
    <dgm:cxn modelId="{C20891FC-0724-47F0-B614-07C18AD14844}" type="presParOf" srcId="{4C379211-222C-4513-A026-EB89195049A0}" destId="{693EE260-9BFE-4867-9B88-AC915E46CFDE}" srcOrd="0" destOrd="0" presId="urn:microsoft.com/office/officeart/2016/7/layout/BasicLinearProcessNumbered"/>
    <dgm:cxn modelId="{77A4F9EC-6843-4461-B55C-C65E5671845A}" type="presParOf" srcId="{4C379211-222C-4513-A026-EB89195049A0}" destId="{CCD14810-0032-47B9-BC78-2DDC822E1479}" srcOrd="1" destOrd="0" presId="urn:microsoft.com/office/officeart/2016/7/layout/BasicLinearProcessNumbered"/>
    <dgm:cxn modelId="{F2AE7C6F-A45B-4461-B16F-7FFC0A138287}" type="presParOf" srcId="{4C379211-222C-4513-A026-EB89195049A0}" destId="{3D3F0191-2935-4197-85D4-F83545D37FB4}" srcOrd="2" destOrd="0" presId="urn:microsoft.com/office/officeart/2016/7/layout/BasicLinearProcessNumbered"/>
    <dgm:cxn modelId="{021399A0-F6C0-49F0-AD4D-37336E3639B9}" type="presParOf" srcId="{4C379211-222C-4513-A026-EB89195049A0}" destId="{FB2EBAFD-EBA6-4374-9ED9-AA07DFBCB8FE}" srcOrd="3" destOrd="0" presId="urn:microsoft.com/office/officeart/2016/7/layout/BasicLinearProcessNumbered"/>
    <dgm:cxn modelId="{C3E93E4C-B0AD-4DD9-AC5E-873292D626AC}" type="presParOf" srcId="{B9558891-9CB3-475E-8CD6-426FAACEEACE}" destId="{D391C5A3-87F5-4ACC-9665-DB5A9EEB6FEE}" srcOrd="1" destOrd="0" presId="urn:microsoft.com/office/officeart/2016/7/layout/BasicLinearProcessNumbered"/>
    <dgm:cxn modelId="{F9F7EE69-5F23-445A-808A-E95B621C4623}" type="presParOf" srcId="{B9558891-9CB3-475E-8CD6-426FAACEEACE}" destId="{8156A048-2C95-4485-B631-55A768F60E67}" srcOrd="2" destOrd="0" presId="urn:microsoft.com/office/officeart/2016/7/layout/BasicLinearProcessNumbered"/>
    <dgm:cxn modelId="{67F170B4-57F7-4727-B4B5-23795EC8D201}" type="presParOf" srcId="{8156A048-2C95-4485-B631-55A768F60E67}" destId="{68053A9B-BEBA-4FBD-B051-D29559092F67}" srcOrd="0" destOrd="0" presId="urn:microsoft.com/office/officeart/2016/7/layout/BasicLinearProcessNumbered"/>
    <dgm:cxn modelId="{36DDE1FF-1332-4BA1-9AFD-EEA5C50166E9}" type="presParOf" srcId="{8156A048-2C95-4485-B631-55A768F60E67}" destId="{CE735F00-3A0B-4B08-BF48-3490DA417006}" srcOrd="1" destOrd="0" presId="urn:microsoft.com/office/officeart/2016/7/layout/BasicLinearProcessNumbered"/>
    <dgm:cxn modelId="{F2760F0E-9FF3-4E10-9FB3-C81ED18EF013}" type="presParOf" srcId="{8156A048-2C95-4485-B631-55A768F60E67}" destId="{D943EF19-4813-45D2-ABAB-8421697E4249}" srcOrd="2" destOrd="0" presId="urn:microsoft.com/office/officeart/2016/7/layout/BasicLinearProcessNumbered"/>
    <dgm:cxn modelId="{2095C927-C244-4DAC-AE31-FD9B4B1317FB}" type="presParOf" srcId="{8156A048-2C95-4485-B631-55A768F60E67}" destId="{3B946066-5F80-4A1F-86B5-CF5D52C41BFC}" srcOrd="3" destOrd="0" presId="urn:microsoft.com/office/officeart/2016/7/layout/BasicLinearProcessNumbered"/>
    <dgm:cxn modelId="{B06093B5-C4EE-4A88-B405-3F24F597145F}" type="presParOf" srcId="{B9558891-9CB3-475E-8CD6-426FAACEEACE}" destId="{0738EDB3-F64A-4BB7-8610-4270DDFBFA06}" srcOrd="3" destOrd="0" presId="urn:microsoft.com/office/officeart/2016/7/layout/BasicLinearProcessNumbered"/>
    <dgm:cxn modelId="{15611756-A7F1-4E32-A0A5-04B7A6B3649C}" type="presParOf" srcId="{B9558891-9CB3-475E-8CD6-426FAACEEACE}" destId="{CD3C302B-F5DE-4EA4-8B0C-EDE8DA66C2FF}" srcOrd="4" destOrd="0" presId="urn:microsoft.com/office/officeart/2016/7/layout/BasicLinearProcessNumbered"/>
    <dgm:cxn modelId="{E136C704-4367-47C4-9199-37618446C913}" type="presParOf" srcId="{CD3C302B-F5DE-4EA4-8B0C-EDE8DA66C2FF}" destId="{3223CF4B-67F7-4967-BA03-3282DC617D93}" srcOrd="0" destOrd="0" presId="urn:microsoft.com/office/officeart/2016/7/layout/BasicLinearProcessNumbered"/>
    <dgm:cxn modelId="{97897528-98E1-4418-A7CA-0688E4C71A60}" type="presParOf" srcId="{CD3C302B-F5DE-4EA4-8B0C-EDE8DA66C2FF}" destId="{3E886016-E4D4-4FB9-B17F-A1D27A635D26}" srcOrd="1" destOrd="0" presId="urn:microsoft.com/office/officeart/2016/7/layout/BasicLinearProcessNumbered"/>
    <dgm:cxn modelId="{BF58BB57-5E5F-44E4-B0EC-162FBAEAA9FA}" type="presParOf" srcId="{CD3C302B-F5DE-4EA4-8B0C-EDE8DA66C2FF}" destId="{2E99453A-F2B5-4DAE-A259-2369E17E435C}" srcOrd="2" destOrd="0" presId="urn:microsoft.com/office/officeart/2016/7/layout/BasicLinearProcessNumbered"/>
    <dgm:cxn modelId="{37E3E754-B02B-497F-AC10-19282E2014E9}" type="presParOf" srcId="{CD3C302B-F5DE-4EA4-8B0C-EDE8DA66C2FF}" destId="{E4BC4551-75BD-44E3-A15A-159CE8B12B7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3C3BC6-E9E0-4E87-9D40-E65D3EFCCD21}" type="doc">
      <dgm:prSet loTypeId="urn:microsoft.com/office/officeart/2016/7/layout/VerticalDownArrowProcess" loCatId="process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F43F192-C488-4D07-AFDE-E15E0424C7D7}">
      <dgm:prSet/>
      <dgm:spPr/>
      <dgm:t>
        <a:bodyPr/>
        <a:lstStyle/>
        <a:p>
          <a:r>
            <a:rPr lang="en-US"/>
            <a:t>Split</a:t>
          </a:r>
        </a:p>
      </dgm:t>
    </dgm:pt>
    <dgm:pt modelId="{C9F0B106-41FB-4433-9994-4E0CC50A685C}" type="parTrans" cxnId="{02A15F54-D91B-427C-B39E-3AB89E9E51C8}">
      <dgm:prSet/>
      <dgm:spPr/>
      <dgm:t>
        <a:bodyPr/>
        <a:lstStyle/>
        <a:p>
          <a:endParaRPr lang="en-US"/>
        </a:p>
      </dgm:t>
    </dgm:pt>
    <dgm:pt modelId="{68C044D6-290E-40E0-87F3-FC4ED0B69DDC}" type="sibTrans" cxnId="{02A15F54-D91B-427C-B39E-3AB89E9E51C8}">
      <dgm:prSet/>
      <dgm:spPr/>
      <dgm:t>
        <a:bodyPr/>
        <a:lstStyle/>
        <a:p>
          <a:endParaRPr lang="en-US"/>
        </a:p>
      </dgm:t>
    </dgm:pt>
    <dgm:pt modelId="{C4FEF190-8FDF-4760-9C7E-B28D6ED9EC3E}">
      <dgm:prSet/>
      <dgm:spPr/>
      <dgm:t>
        <a:bodyPr/>
        <a:lstStyle/>
        <a:p>
          <a:r>
            <a:rPr lang="en-US"/>
            <a:t>Split data into 10 “folds”</a:t>
          </a:r>
        </a:p>
      </dgm:t>
    </dgm:pt>
    <dgm:pt modelId="{3A2EC95F-5B72-4862-9CDE-E1AEC4C16352}" type="parTrans" cxnId="{7B1D04D2-C2F4-4314-BF6C-7CFE9A727264}">
      <dgm:prSet/>
      <dgm:spPr/>
      <dgm:t>
        <a:bodyPr/>
        <a:lstStyle/>
        <a:p>
          <a:endParaRPr lang="en-US"/>
        </a:p>
      </dgm:t>
    </dgm:pt>
    <dgm:pt modelId="{71AAE454-8D23-4030-9157-F4E0B304B027}" type="sibTrans" cxnId="{7B1D04D2-C2F4-4314-BF6C-7CFE9A727264}">
      <dgm:prSet/>
      <dgm:spPr/>
      <dgm:t>
        <a:bodyPr/>
        <a:lstStyle/>
        <a:p>
          <a:endParaRPr lang="en-US"/>
        </a:p>
      </dgm:t>
    </dgm:pt>
    <dgm:pt modelId="{5909899F-31E2-4BE6-8B9F-C24F8C05B33A}">
      <dgm:prSet/>
      <dgm:spPr/>
      <dgm:t>
        <a:bodyPr/>
        <a:lstStyle/>
        <a:p>
          <a:r>
            <a:rPr lang="en-US"/>
            <a:t>Assign</a:t>
          </a:r>
        </a:p>
      </dgm:t>
    </dgm:pt>
    <dgm:pt modelId="{45B1A961-806F-4CB7-8DEB-46537A92A2BF}" type="parTrans" cxnId="{9D4C1259-FE87-4C07-8D2B-6F03FF42EC34}">
      <dgm:prSet/>
      <dgm:spPr/>
      <dgm:t>
        <a:bodyPr/>
        <a:lstStyle/>
        <a:p>
          <a:endParaRPr lang="en-US"/>
        </a:p>
      </dgm:t>
    </dgm:pt>
    <dgm:pt modelId="{BC3B9F68-5F12-4824-9FE1-4E2BA4A5DA3D}" type="sibTrans" cxnId="{9D4C1259-FE87-4C07-8D2B-6F03FF42EC34}">
      <dgm:prSet/>
      <dgm:spPr/>
      <dgm:t>
        <a:bodyPr/>
        <a:lstStyle/>
        <a:p>
          <a:endParaRPr lang="en-US"/>
        </a:p>
      </dgm:t>
    </dgm:pt>
    <dgm:pt modelId="{3B4CCD1D-137C-44CC-9B30-E12B85DB63AC}">
      <dgm:prSet/>
      <dgm:spPr/>
      <dgm:t>
        <a:bodyPr/>
        <a:lstStyle/>
        <a:p>
          <a:r>
            <a:rPr lang="en-US"/>
            <a:t>Assign 1st fold to be validation set, rest of the data is training set</a:t>
          </a:r>
        </a:p>
      </dgm:t>
    </dgm:pt>
    <dgm:pt modelId="{1941F9CC-8D2C-4014-9C99-BCB4CF482B06}" type="parTrans" cxnId="{3C479A48-30FE-4786-968D-BD0B68CE3C04}">
      <dgm:prSet/>
      <dgm:spPr/>
      <dgm:t>
        <a:bodyPr/>
        <a:lstStyle/>
        <a:p>
          <a:endParaRPr lang="en-US"/>
        </a:p>
      </dgm:t>
    </dgm:pt>
    <dgm:pt modelId="{5796D984-EF88-495C-B7BE-9B341B88A062}" type="sibTrans" cxnId="{3C479A48-30FE-4786-968D-BD0B68CE3C04}">
      <dgm:prSet/>
      <dgm:spPr/>
      <dgm:t>
        <a:bodyPr/>
        <a:lstStyle/>
        <a:p>
          <a:endParaRPr lang="en-US"/>
        </a:p>
      </dgm:t>
    </dgm:pt>
    <dgm:pt modelId="{DB9EFA29-F23E-4F8A-AFAF-458A3177C4B5}">
      <dgm:prSet/>
      <dgm:spPr/>
      <dgm:t>
        <a:bodyPr/>
        <a:lstStyle/>
        <a:p>
          <a:r>
            <a:rPr lang="en-US"/>
            <a:t>Build</a:t>
          </a:r>
        </a:p>
      </dgm:t>
    </dgm:pt>
    <dgm:pt modelId="{35CC08CA-F250-4BCE-96C2-D914B7175210}" type="parTrans" cxnId="{DF633759-41FD-4124-BFF8-B3E640BD793F}">
      <dgm:prSet/>
      <dgm:spPr/>
      <dgm:t>
        <a:bodyPr/>
        <a:lstStyle/>
        <a:p>
          <a:endParaRPr lang="en-US"/>
        </a:p>
      </dgm:t>
    </dgm:pt>
    <dgm:pt modelId="{093C2BA8-0AF3-4AEA-AB6D-9E3A51ECDFE1}" type="sibTrans" cxnId="{DF633759-41FD-4124-BFF8-B3E640BD793F}">
      <dgm:prSet/>
      <dgm:spPr/>
      <dgm:t>
        <a:bodyPr/>
        <a:lstStyle/>
        <a:p>
          <a:endParaRPr lang="en-US"/>
        </a:p>
      </dgm:t>
    </dgm:pt>
    <dgm:pt modelId="{4584AD03-6FC6-4A00-95CC-4F0F6D60F3BC}">
      <dgm:prSet/>
      <dgm:spPr/>
      <dgm:t>
        <a:bodyPr/>
        <a:lstStyle/>
        <a:p>
          <a:r>
            <a:rPr lang="en-US"/>
            <a:t>Build model with training set and obtain MSE from validation set </a:t>
          </a:r>
        </a:p>
      </dgm:t>
    </dgm:pt>
    <dgm:pt modelId="{20F2A41F-AB6F-4A56-B2F4-3746E858989F}" type="parTrans" cxnId="{55941A30-E71D-4839-B27C-795C201576D3}">
      <dgm:prSet/>
      <dgm:spPr/>
      <dgm:t>
        <a:bodyPr/>
        <a:lstStyle/>
        <a:p>
          <a:endParaRPr lang="en-US"/>
        </a:p>
      </dgm:t>
    </dgm:pt>
    <dgm:pt modelId="{0D53450D-7360-4DC4-AF1C-33C148D75137}" type="sibTrans" cxnId="{55941A30-E71D-4839-B27C-795C201576D3}">
      <dgm:prSet/>
      <dgm:spPr/>
      <dgm:t>
        <a:bodyPr/>
        <a:lstStyle/>
        <a:p>
          <a:endParaRPr lang="en-US"/>
        </a:p>
      </dgm:t>
    </dgm:pt>
    <dgm:pt modelId="{76A582DC-D577-4F04-A983-B994FF4DDC38}">
      <dgm:prSet/>
      <dgm:spPr/>
      <dgm:t>
        <a:bodyPr/>
        <a:lstStyle/>
        <a:p>
          <a:r>
            <a:rPr lang="en-US"/>
            <a:t>Repeat</a:t>
          </a:r>
        </a:p>
      </dgm:t>
    </dgm:pt>
    <dgm:pt modelId="{384DE4B8-933C-4B9D-8F35-16C16A5B3065}" type="parTrans" cxnId="{9D78CD9E-1317-4A99-96E3-5BF0ADE1F106}">
      <dgm:prSet/>
      <dgm:spPr/>
      <dgm:t>
        <a:bodyPr/>
        <a:lstStyle/>
        <a:p>
          <a:endParaRPr lang="en-US"/>
        </a:p>
      </dgm:t>
    </dgm:pt>
    <dgm:pt modelId="{05A369A4-85DA-4B65-BF33-5637FD626BF7}" type="sibTrans" cxnId="{9D78CD9E-1317-4A99-96E3-5BF0ADE1F106}">
      <dgm:prSet/>
      <dgm:spPr/>
      <dgm:t>
        <a:bodyPr/>
        <a:lstStyle/>
        <a:p>
          <a:endParaRPr lang="en-US"/>
        </a:p>
      </dgm:t>
    </dgm:pt>
    <dgm:pt modelId="{EF38D950-AFFC-47D6-84FA-5B147ED5132C}">
      <dgm:prSet/>
      <dgm:spPr/>
      <dgm:t>
        <a:bodyPr/>
        <a:lstStyle/>
        <a:p>
          <a:r>
            <a:rPr lang="en-US"/>
            <a:t>Repeat for 9 other “folds”</a:t>
          </a:r>
        </a:p>
      </dgm:t>
    </dgm:pt>
    <dgm:pt modelId="{9DCC36F7-E31B-4D44-846A-A4599B3A6E04}" type="parTrans" cxnId="{3080001B-146D-4D2F-A6D3-0DB521230D4D}">
      <dgm:prSet/>
      <dgm:spPr/>
      <dgm:t>
        <a:bodyPr/>
        <a:lstStyle/>
        <a:p>
          <a:endParaRPr lang="en-US"/>
        </a:p>
      </dgm:t>
    </dgm:pt>
    <dgm:pt modelId="{2E34767A-400D-42CC-AF4D-1A8E9AFAD0A9}" type="sibTrans" cxnId="{3080001B-146D-4D2F-A6D3-0DB521230D4D}">
      <dgm:prSet/>
      <dgm:spPr/>
      <dgm:t>
        <a:bodyPr/>
        <a:lstStyle/>
        <a:p>
          <a:endParaRPr lang="en-US"/>
        </a:p>
      </dgm:t>
    </dgm:pt>
    <dgm:pt modelId="{00C0C236-A541-4780-8ACB-3EBA5220BF21}">
      <dgm:prSet/>
      <dgm:spPr/>
      <dgm:t>
        <a:bodyPr/>
        <a:lstStyle/>
        <a:p>
          <a:r>
            <a:rPr lang="en-US"/>
            <a:t>Average</a:t>
          </a:r>
        </a:p>
      </dgm:t>
    </dgm:pt>
    <dgm:pt modelId="{865F63A5-4D31-45B6-9F60-0F357B028764}" type="parTrans" cxnId="{45428310-2C59-464E-AE7D-402BD6C09C7E}">
      <dgm:prSet/>
      <dgm:spPr/>
      <dgm:t>
        <a:bodyPr/>
        <a:lstStyle/>
        <a:p>
          <a:endParaRPr lang="en-US"/>
        </a:p>
      </dgm:t>
    </dgm:pt>
    <dgm:pt modelId="{EB060709-C136-4C7A-9D2F-A932102B1CEE}" type="sibTrans" cxnId="{45428310-2C59-464E-AE7D-402BD6C09C7E}">
      <dgm:prSet/>
      <dgm:spPr/>
      <dgm:t>
        <a:bodyPr/>
        <a:lstStyle/>
        <a:p>
          <a:endParaRPr lang="en-US"/>
        </a:p>
      </dgm:t>
    </dgm:pt>
    <dgm:pt modelId="{1EA8CBA1-3497-42AB-8199-F824C2D98A78}">
      <dgm:prSet/>
      <dgm:spPr/>
      <dgm:t>
        <a:bodyPr/>
        <a:lstStyle/>
        <a:p>
          <a:r>
            <a:rPr lang="en-US"/>
            <a:t>Average results to obtain cross validated MSE</a:t>
          </a:r>
        </a:p>
      </dgm:t>
    </dgm:pt>
    <dgm:pt modelId="{7E6B8C61-736A-4C61-8D38-71CD2E220F82}" type="parTrans" cxnId="{BE645DBF-E9F2-4AF2-ABE1-9797BF49546B}">
      <dgm:prSet/>
      <dgm:spPr/>
      <dgm:t>
        <a:bodyPr/>
        <a:lstStyle/>
        <a:p>
          <a:endParaRPr lang="en-US"/>
        </a:p>
      </dgm:t>
    </dgm:pt>
    <dgm:pt modelId="{36AFEE39-4795-4E4C-9889-87A4C149E4CC}" type="sibTrans" cxnId="{BE645DBF-E9F2-4AF2-ABE1-9797BF49546B}">
      <dgm:prSet/>
      <dgm:spPr/>
      <dgm:t>
        <a:bodyPr/>
        <a:lstStyle/>
        <a:p>
          <a:endParaRPr lang="en-US"/>
        </a:p>
      </dgm:t>
    </dgm:pt>
    <dgm:pt modelId="{5AFF4A33-81E8-414E-9E9F-111FB1AF02EE}" type="pres">
      <dgm:prSet presAssocID="{A63C3BC6-E9E0-4E87-9D40-E65D3EFCCD21}" presName="Name0" presStyleCnt="0">
        <dgm:presLayoutVars>
          <dgm:dir/>
          <dgm:animLvl val="lvl"/>
          <dgm:resizeHandles val="exact"/>
        </dgm:presLayoutVars>
      </dgm:prSet>
      <dgm:spPr/>
    </dgm:pt>
    <dgm:pt modelId="{BC8D1629-9DFD-4618-90E2-A46658D15274}" type="pres">
      <dgm:prSet presAssocID="{00C0C236-A541-4780-8ACB-3EBA5220BF21}" presName="boxAndChildren" presStyleCnt="0"/>
      <dgm:spPr/>
    </dgm:pt>
    <dgm:pt modelId="{8E832078-235E-44EE-8087-EA8378FC0E63}" type="pres">
      <dgm:prSet presAssocID="{00C0C236-A541-4780-8ACB-3EBA5220BF21}" presName="parentTextBox" presStyleLbl="alignNode1" presStyleIdx="0" presStyleCnt="5"/>
      <dgm:spPr/>
    </dgm:pt>
    <dgm:pt modelId="{5AB27623-5961-4A0F-A062-80FB8CFF8FA8}" type="pres">
      <dgm:prSet presAssocID="{00C0C236-A541-4780-8ACB-3EBA5220BF21}" presName="descendantBox" presStyleLbl="bgAccFollowNode1" presStyleIdx="0" presStyleCnt="5"/>
      <dgm:spPr/>
    </dgm:pt>
    <dgm:pt modelId="{09A0F148-094F-4743-BEFB-410381D0550A}" type="pres">
      <dgm:prSet presAssocID="{05A369A4-85DA-4B65-BF33-5637FD626BF7}" presName="sp" presStyleCnt="0"/>
      <dgm:spPr/>
    </dgm:pt>
    <dgm:pt modelId="{47229437-DED8-4627-A28F-B6DCBD69B50B}" type="pres">
      <dgm:prSet presAssocID="{76A582DC-D577-4F04-A983-B994FF4DDC38}" presName="arrowAndChildren" presStyleCnt="0"/>
      <dgm:spPr/>
    </dgm:pt>
    <dgm:pt modelId="{1136C9B0-8EEC-4C44-8BB3-2580077568D6}" type="pres">
      <dgm:prSet presAssocID="{76A582DC-D577-4F04-A983-B994FF4DDC38}" presName="parentTextArrow" presStyleLbl="node1" presStyleIdx="0" presStyleCnt="0"/>
      <dgm:spPr/>
    </dgm:pt>
    <dgm:pt modelId="{DA9DB921-2529-4FFA-A5A4-4264EA8B1D92}" type="pres">
      <dgm:prSet presAssocID="{76A582DC-D577-4F04-A983-B994FF4DDC38}" presName="arrow" presStyleLbl="alignNode1" presStyleIdx="1" presStyleCnt="5"/>
      <dgm:spPr/>
    </dgm:pt>
    <dgm:pt modelId="{71FA8136-BE24-481A-8440-BD469C394901}" type="pres">
      <dgm:prSet presAssocID="{76A582DC-D577-4F04-A983-B994FF4DDC38}" presName="descendantArrow" presStyleLbl="bgAccFollowNode1" presStyleIdx="1" presStyleCnt="5"/>
      <dgm:spPr/>
    </dgm:pt>
    <dgm:pt modelId="{57F1662E-41DB-4564-AD60-D6CD380BC52E}" type="pres">
      <dgm:prSet presAssocID="{093C2BA8-0AF3-4AEA-AB6D-9E3A51ECDFE1}" presName="sp" presStyleCnt="0"/>
      <dgm:spPr/>
    </dgm:pt>
    <dgm:pt modelId="{8B3D7AD1-65A1-45F8-B239-0DBB1E41F721}" type="pres">
      <dgm:prSet presAssocID="{DB9EFA29-F23E-4F8A-AFAF-458A3177C4B5}" presName="arrowAndChildren" presStyleCnt="0"/>
      <dgm:spPr/>
    </dgm:pt>
    <dgm:pt modelId="{161BD684-0575-479C-9371-55702D72D020}" type="pres">
      <dgm:prSet presAssocID="{DB9EFA29-F23E-4F8A-AFAF-458A3177C4B5}" presName="parentTextArrow" presStyleLbl="node1" presStyleIdx="0" presStyleCnt="0"/>
      <dgm:spPr/>
    </dgm:pt>
    <dgm:pt modelId="{D68C0346-06EB-4E22-B82A-861974113755}" type="pres">
      <dgm:prSet presAssocID="{DB9EFA29-F23E-4F8A-AFAF-458A3177C4B5}" presName="arrow" presStyleLbl="alignNode1" presStyleIdx="2" presStyleCnt="5"/>
      <dgm:spPr/>
    </dgm:pt>
    <dgm:pt modelId="{49FC5FE5-7284-473B-9876-5634190FAC59}" type="pres">
      <dgm:prSet presAssocID="{DB9EFA29-F23E-4F8A-AFAF-458A3177C4B5}" presName="descendantArrow" presStyleLbl="bgAccFollowNode1" presStyleIdx="2" presStyleCnt="5"/>
      <dgm:spPr/>
    </dgm:pt>
    <dgm:pt modelId="{C4E5DFCE-B941-4755-B28D-7BD7E4BF91AD}" type="pres">
      <dgm:prSet presAssocID="{BC3B9F68-5F12-4824-9FE1-4E2BA4A5DA3D}" presName="sp" presStyleCnt="0"/>
      <dgm:spPr/>
    </dgm:pt>
    <dgm:pt modelId="{DF8E2EE3-5882-44DB-97D9-C9BA2A82067D}" type="pres">
      <dgm:prSet presAssocID="{5909899F-31E2-4BE6-8B9F-C24F8C05B33A}" presName="arrowAndChildren" presStyleCnt="0"/>
      <dgm:spPr/>
    </dgm:pt>
    <dgm:pt modelId="{4F74E60C-A878-4020-8ECF-5AC89E523F7D}" type="pres">
      <dgm:prSet presAssocID="{5909899F-31E2-4BE6-8B9F-C24F8C05B33A}" presName="parentTextArrow" presStyleLbl="node1" presStyleIdx="0" presStyleCnt="0"/>
      <dgm:spPr/>
    </dgm:pt>
    <dgm:pt modelId="{85C938CD-2F96-49CD-A52C-97DCC7E21E7C}" type="pres">
      <dgm:prSet presAssocID="{5909899F-31E2-4BE6-8B9F-C24F8C05B33A}" presName="arrow" presStyleLbl="alignNode1" presStyleIdx="3" presStyleCnt="5"/>
      <dgm:spPr/>
    </dgm:pt>
    <dgm:pt modelId="{417FC08C-FB0A-463E-B45A-190EB8BD4F2D}" type="pres">
      <dgm:prSet presAssocID="{5909899F-31E2-4BE6-8B9F-C24F8C05B33A}" presName="descendantArrow" presStyleLbl="bgAccFollowNode1" presStyleIdx="3" presStyleCnt="5"/>
      <dgm:spPr/>
    </dgm:pt>
    <dgm:pt modelId="{210FF99F-1B7C-466C-ADB4-C5C39FB770CF}" type="pres">
      <dgm:prSet presAssocID="{68C044D6-290E-40E0-87F3-FC4ED0B69DDC}" presName="sp" presStyleCnt="0"/>
      <dgm:spPr/>
    </dgm:pt>
    <dgm:pt modelId="{076FCD1E-B990-46A0-9F46-35A10F224361}" type="pres">
      <dgm:prSet presAssocID="{8F43F192-C488-4D07-AFDE-E15E0424C7D7}" presName="arrowAndChildren" presStyleCnt="0"/>
      <dgm:spPr/>
    </dgm:pt>
    <dgm:pt modelId="{F453A891-0723-4F64-9BEA-26D36471C51F}" type="pres">
      <dgm:prSet presAssocID="{8F43F192-C488-4D07-AFDE-E15E0424C7D7}" presName="parentTextArrow" presStyleLbl="node1" presStyleIdx="0" presStyleCnt="0"/>
      <dgm:spPr/>
    </dgm:pt>
    <dgm:pt modelId="{D0955FD1-13FD-4915-9BA9-8CF9DE8D5037}" type="pres">
      <dgm:prSet presAssocID="{8F43F192-C488-4D07-AFDE-E15E0424C7D7}" presName="arrow" presStyleLbl="alignNode1" presStyleIdx="4" presStyleCnt="5"/>
      <dgm:spPr/>
    </dgm:pt>
    <dgm:pt modelId="{5E2929DF-2064-4B5F-A1B8-5AC66B48AF27}" type="pres">
      <dgm:prSet presAssocID="{8F43F192-C488-4D07-AFDE-E15E0424C7D7}" presName="descendantArrow" presStyleLbl="bgAccFollowNode1" presStyleIdx="4" presStyleCnt="5"/>
      <dgm:spPr/>
    </dgm:pt>
  </dgm:ptLst>
  <dgm:cxnLst>
    <dgm:cxn modelId="{45428310-2C59-464E-AE7D-402BD6C09C7E}" srcId="{A63C3BC6-E9E0-4E87-9D40-E65D3EFCCD21}" destId="{00C0C236-A541-4780-8ACB-3EBA5220BF21}" srcOrd="4" destOrd="0" parTransId="{865F63A5-4D31-45B6-9F60-0F357B028764}" sibTransId="{EB060709-C136-4C7A-9D2F-A932102B1CEE}"/>
    <dgm:cxn modelId="{68591519-84F4-4AB5-BC9C-64FC82DE6D92}" type="presOf" srcId="{76A582DC-D577-4F04-A983-B994FF4DDC38}" destId="{DA9DB921-2529-4FFA-A5A4-4264EA8B1D92}" srcOrd="1" destOrd="0" presId="urn:microsoft.com/office/officeart/2016/7/layout/VerticalDownArrowProcess"/>
    <dgm:cxn modelId="{3080001B-146D-4D2F-A6D3-0DB521230D4D}" srcId="{76A582DC-D577-4F04-A983-B994FF4DDC38}" destId="{EF38D950-AFFC-47D6-84FA-5B147ED5132C}" srcOrd="0" destOrd="0" parTransId="{9DCC36F7-E31B-4D44-846A-A4599B3A6E04}" sibTransId="{2E34767A-400D-42CC-AF4D-1A8E9AFAD0A9}"/>
    <dgm:cxn modelId="{CD1A212B-4158-4208-BA6D-350D5780B4D7}" type="presOf" srcId="{3B4CCD1D-137C-44CC-9B30-E12B85DB63AC}" destId="{417FC08C-FB0A-463E-B45A-190EB8BD4F2D}" srcOrd="0" destOrd="0" presId="urn:microsoft.com/office/officeart/2016/7/layout/VerticalDownArrowProcess"/>
    <dgm:cxn modelId="{55941A30-E71D-4839-B27C-795C201576D3}" srcId="{DB9EFA29-F23E-4F8A-AFAF-458A3177C4B5}" destId="{4584AD03-6FC6-4A00-95CC-4F0F6D60F3BC}" srcOrd="0" destOrd="0" parTransId="{20F2A41F-AB6F-4A56-B2F4-3746E858989F}" sibTransId="{0D53450D-7360-4DC4-AF1C-33C148D75137}"/>
    <dgm:cxn modelId="{95F8CE36-8A97-4149-9CA2-E9916F659062}" type="presOf" srcId="{00C0C236-A541-4780-8ACB-3EBA5220BF21}" destId="{8E832078-235E-44EE-8087-EA8378FC0E63}" srcOrd="0" destOrd="0" presId="urn:microsoft.com/office/officeart/2016/7/layout/VerticalDownArrowProcess"/>
    <dgm:cxn modelId="{883C1E66-1CFE-4248-868D-605F5F8533AA}" type="presOf" srcId="{8F43F192-C488-4D07-AFDE-E15E0424C7D7}" destId="{D0955FD1-13FD-4915-9BA9-8CF9DE8D5037}" srcOrd="1" destOrd="0" presId="urn:microsoft.com/office/officeart/2016/7/layout/VerticalDownArrowProcess"/>
    <dgm:cxn modelId="{4A033247-4EBF-4752-9F88-AE4453D9CDAE}" type="presOf" srcId="{8F43F192-C488-4D07-AFDE-E15E0424C7D7}" destId="{F453A891-0723-4F64-9BEA-26D36471C51F}" srcOrd="0" destOrd="0" presId="urn:microsoft.com/office/officeart/2016/7/layout/VerticalDownArrowProcess"/>
    <dgm:cxn modelId="{3C479A48-30FE-4786-968D-BD0B68CE3C04}" srcId="{5909899F-31E2-4BE6-8B9F-C24F8C05B33A}" destId="{3B4CCD1D-137C-44CC-9B30-E12B85DB63AC}" srcOrd="0" destOrd="0" parTransId="{1941F9CC-8D2C-4014-9C99-BCB4CF482B06}" sibTransId="{5796D984-EF88-495C-B7BE-9B341B88A062}"/>
    <dgm:cxn modelId="{02A15F54-D91B-427C-B39E-3AB89E9E51C8}" srcId="{A63C3BC6-E9E0-4E87-9D40-E65D3EFCCD21}" destId="{8F43F192-C488-4D07-AFDE-E15E0424C7D7}" srcOrd="0" destOrd="0" parTransId="{C9F0B106-41FB-4433-9994-4E0CC50A685C}" sibTransId="{68C044D6-290E-40E0-87F3-FC4ED0B69DDC}"/>
    <dgm:cxn modelId="{9D4C1259-FE87-4C07-8D2B-6F03FF42EC34}" srcId="{A63C3BC6-E9E0-4E87-9D40-E65D3EFCCD21}" destId="{5909899F-31E2-4BE6-8B9F-C24F8C05B33A}" srcOrd="1" destOrd="0" parTransId="{45B1A961-806F-4CB7-8DEB-46537A92A2BF}" sibTransId="{BC3B9F68-5F12-4824-9FE1-4E2BA4A5DA3D}"/>
    <dgm:cxn modelId="{DF633759-41FD-4124-BFF8-B3E640BD793F}" srcId="{A63C3BC6-E9E0-4E87-9D40-E65D3EFCCD21}" destId="{DB9EFA29-F23E-4F8A-AFAF-458A3177C4B5}" srcOrd="2" destOrd="0" parTransId="{35CC08CA-F250-4BCE-96C2-D914B7175210}" sibTransId="{093C2BA8-0AF3-4AEA-AB6D-9E3A51ECDFE1}"/>
    <dgm:cxn modelId="{5184BA7A-510B-4911-A0E0-61933FAC7908}" type="presOf" srcId="{DB9EFA29-F23E-4F8A-AFAF-458A3177C4B5}" destId="{D68C0346-06EB-4E22-B82A-861974113755}" srcOrd="1" destOrd="0" presId="urn:microsoft.com/office/officeart/2016/7/layout/VerticalDownArrowProcess"/>
    <dgm:cxn modelId="{1A7A8490-5D77-465B-BF45-3E960BF0AC39}" type="presOf" srcId="{1EA8CBA1-3497-42AB-8199-F824C2D98A78}" destId="{5AB27623-5961-4A0F-A062-80FB8CFF8FA8}" srcOrd="0" destOrd="0" presId="urn:microsoft.com/office/officeart/2016/7/layout/VerticalDownArrowProcess"/>
    <dgm:cxn modelId="{9D78CD9E-1317-4A99-96E3-5BF0ADE1F106}" srcId="{A63C3BC6-E9E0-4E87-9D40-E65D3EFCCD21}" destId="{76A582DC-D577-4F04-A983-B994FF4DDC38}" srcOrd="3" destOrd="0" parTransId="{384DE4B8-933C-4B9D-8F35-16C16A5B3065}" sibTransId="{05A369A4-85DA-4B65-BF33-5637FD626BF7}"/>
    <dgm:cxn modelId="{E34A7BA5-1F41-48E7-A5BA-834324F0B59E}" type="presOf" srcId="{EF38D950-AFFC-47D6-84FA-5B147ED5132C}" destId="{71FA8136-BE24-481A-8440-BD469C394901}" srcOrd="0" destOrd="0" presId="urn:microsoft.com/office/officeart/2016/7/layout/VerticalDownArrowProcess"/>
    <dgm:cxn modelId="{78CFE9B2-E8F7-475F-8735-8FEACD3D1F19}" type="presOf" srcId="{A63C3BC6-E9E0-4E87-9D40-E65D3EFCCD21}" destId="{5AFF4A33-81E8-414E-9E9F-111FB1AF02EE}" srcOrd="0" destOrd="0" presId="urn:microsoft.com/office/officeart/2016/7/layout/VerticalDownArrowProcess"/>
    <dgm:cxn modelId="{66B6C0BC-59CB-45EB-AF2E-6CA533A5F9BC}" type="presOf" srcId="{DB9EFA29-F23E-4F8A-AFAF-458A3177C4B5}" destId="{161BD684-0575-479C-9371-55702D72D020}" srcOrd="0" destOrd="0" presId="urn:microsoft.com/office/officeart/2016/7/layout/VerticalDownArrowProcess"/>
    <dgm:cxn modelId="{BE645DBF-E9F2-4AF2-ABE1-9797BF49546B}" srcId="{00C0C236-A541-4780-8ACB-3EBA5220BF21}" destId="{1EA8CBA1-3497-42AB-8199-F824C2D98A78}" srcOrd="0" destOrd="0" parTransId="{7E6B8C61-736A-4C61-8D38-71CD2E220F82}" sibTransId="{36AFEE39-4795-4E4C-9889-87A4C149E4CC}"/>
    <dgm:cxn modelId="{29BAA2CB-627C-4C51-94C0-9B3AA91D7C94}" type="presOf" srcId="{C4FEF190-8FDF-4760-9C7E-B28D6ED9EC3E}" destId="{5E2929DF-2064-4B5F-A1B8-5AC66B48AF27}" srcOrd="0" destOrd="0" presId="urn:microsoft.com/office/officeart/2016/7/layout/VerticalDownArrowProcess"/>
    <dgm:cxn modelId="{7B1D04D2-C2F4-4314-BF6C-7CFE9A727264}" srcId="{8F43F192-C488-4D07-AFDE-E15E0424C7D7}" destId="{C4FEF190-8FDF-4760-9C7E-B28D6ED9EC3E}" srcOrd="0" destOrd="0" parTransId="{3A2EC95F-5B72-4862-9CDE-E1AEC4C16352}" sibTransId="{71AAE454-8D23-4030-9157-F4E0B304B027}"/>
    <dgm:cxn modelId="{15CDE3D4-682A-41F9-8F3E-0EF5292D5E0A}" type="presOf" srcId="{5909899F-31E2-4BE6-8B9F-C24F8C05B33A}" destId="{85C938CD-2F96-49CD-A52C-97DCC7E21E7C}" srcOrd="1" destOrd="0" presId="urn:microsoft.com/office/officeart/2016/7/layout/VerticalDownArrowProcess"/>
    <dgm:cxn modelId="{80F2F3D4-1D7C-49D9-9304-BE0CEE469AE7}" type="presOf" srcId="{76A582DC-D577-4F04-A983-B994FF4DDC38}" destId="{1136C9B0-8EEC-4C44-8BB3-2580077568D6}" srcOrd="0" destOrd="0" presId="urn:microsoft.com/office/officeart/2016/7/layout/VerticalDownArrowProcess"/>
    <dgm:cxn modelId="{93E8FDE7-6099-4B5C-A9A2-0E0FF74D24C8}" type="presOf" srcId="{5909899F-31E2-4BE6-8B9F-C24F8C05B33A}" destId="{4F74E60C-A878-4020-8ECF-5AC89E523F7D}" srcOrd="0" destOrd="0" presId="urn:microsoft.com/office/officeart/2016/7/layout/VerticalDownArrowProcess"/>
    <dgm:cxn modelId="{6273FCFB-F8FF-49A8-935A-EA8A52C48399}" type="presOf" srcId="{4584AD03-6FC6-4A00-95CC-4F0F6D60F3BC}" destId="{49FC5FE5-7284-473B-9876-5634190FAC59}" srcOrd="0" destOrd="0" presId="urn:microsoft.com/office/officeart/2016/7/layout/VerticalDownArrowProcess"/>
    <dgm:cxn modelId="{10371D02-BB37-44D7-BD98-8E36D637D5C0}" type="presParOf" srcId="{5AFF4A33-81E8-414E-9E9F-111FB1AF02EE}" destId="{BC8D1629-9DFD-4618-90E2-A46658D15274}" srcOrd="0" destOrd="0" presId="urn:microsoft.com/office/officeart/2016/7/layout/VerticalDownArrowProcess"/>
    <dgm:cxn modelId="{3865634E-D9D0-43AB-BAF2-E3B799BBDF55}" type="presParOf" srcId="{BC8D1629-9DFD-4618-90E2-A46658D15274}" destId="{8E832078-235E-44EE-8087-EA8378FC0E63}" srcOrd="0" destOrd="0" presId="urn:microsoft.com/office/officeart/2016/7/layout/VerticalDownArrowProcess"/>
    <dgm:cxn modelId="{B8F5CCAC-EB82-49B9-A947-68494D9DF90D}" type="presParOf" srcId="{BC8D1629-9DFD-4618-90E2-A46658D15274}" destId="{5AB27623-5961-4A0F-A062-80FB8CFF8FA8}" srcOrd="1" destOrd="0" presId="urn:microsoft.com/office/officeart/2016/7/layout/VerticalDownArrowProcess"/>
    <dgm:cxn modelId="{E4EF384A-57DE-4CC9-B7AA-7CEE49404251}" type="presParOf" srcId="{5AFF4A33-81E8-414E-9E9F-111FB1AF02EE}" destId="{09A0F148-094F-4743-BEFB-410381D0550A}" srcOrd="1" destOrd="0" presId="urn:microsoft.com/office/officeart/2016/7/layout/VerticalDownArrowProcess"/>
    <dgm:cxn modelId="{766D0B16-45FB-4AD6-81CB-D140B2E438F0}" type="presParOf" srcId="{5AFF4A33-81E8-414E-9E9F-111FB1AF02EE}" destId="{47229437-DED8-4627-A28F-B6DCBD69B50B}" srcOrd="2" destOrd="0" presId="urn:microsoft.com/office/officeart/2016/7/layout/VerticalDownArrowProcess"/>
    <dgm:cxn modelId="{0C8E689A-DD95-4A0B-A949-D2636592D062}" type="presParOf" srcId="{47229437-DED8-4627-A28F-B6DCBD69B50B}" destId="{1136C9B0-8EEC-4C44-8BB3-2580077568D6}" srcOrd="0" destOrd="0" presId="urn:microsoft.com/office/officeart/2016/7/layout/VerticalDownArrowProcess"/>
    <dgm:cxn modelId="{E7741B87-DD58-454B-88E7-C1C55B501816}" type="presParOf" srcId="{47229437-DED8-4627-A28F-B6DCBD69B50B}" destId="{DA9DB921-2529-4FFA-A5A4-4264EA8B1D92}" srcOrd="1" destOrd="0" presId="urn:microsoft.com/office/officeart/2016/7/layout/VerticalDownArrowProcess"/>
    <dgm:cxn modelId="{199E04E1-FA42-4B54-8F13-C34DFC4B6A3B}" type="presParOf" srcId="{47229437-DED8-4627-A28F-B6DCBD69B50B}" destId="{71FA8136-BE24-481A-8440-BD469C394901}" srcOrd="2" destOrd="0" presId="urn:microsoft.com/office/officeart/2016/7/layout/VerticalDownArrowProcess"/>
    <dgm:cxn modelId="{25CE266B-4989-497B-B735-3EA57D0C2827}" type="presParOf" srcId="{5AFF4A33-81E8-414E-9E9F-111FB1AF02EE}" destId="{57F1662E-41DB-4564-AD60-D6CD380BC52E}" srcOrd="3" destOrd="0" presId="urn:microsoft.com/office/officeart/2016/7/layout/VerticalDownArrowProcess"/>
    <dgm:cxn modelId="{D31BCE53-ED4C-4854-B0EC-800595BD44B3}" type="presParOf" srcId="{5AFF4A33-81E8-414E-9E9F-111FB1AF02EE}" destId="{8B3D7AD1-65A1-45F8-B239-0DBB1E41F721}" srcOrd="4" destOrd="0" presId="urn:microsoft.com/office/officeart/2016/7/layout/VerticalDownArrowProcess"/>
    <dgm:cxn modelId="{C4F07946-3899-4875-B039-F20FB8512824}" type="presParOf" srcId="{8B3D7AD1-65A1-45F8-B239-0DBB1E41F721}" destId="{161BD684-0575-479C-9371-55702D72D020}" srcOrd="0" destOrd="0" presId="urn:microsoft.com/office/officeart/2016/7/layout/VerticalDownArrowProcess"/>
    <dgm:cxn modelId="{B3F0AB60-3D66-4432-9262-F8D416A55E4F}" type="presParOf" srcId="{8B3D7AD1-65A1-45F8-B239-0DBB1E41F721}" destId="{D68C0346-06EB-4E22-B82A-861974113755}" srcOrd="1" destOrd="0" presId="urn:microsoft.com/office/officeart/2016/7/layout/VerticalDownArrowProcess"/>
    <dgm:cxn modelId="{A6FCE1D8-9B25-455D-9FB1-CFCC3393E17E}" type="presParOf" srcId="{8B3D7AD1-65A1-45F8-B239-0DBB1E41F721}" destId="{49FC5FE5-7284-473B-9876-5634190FAC59}" srcOrd="2" destOrd="0" presId="urn:microsoft.com/office/officeart/2016/7/layout/VerticalDownArrowProcess"/>
    <dgm:cxn modelId="{DD70F889-6BC0-4EBA-99A4-0EE77DC83DE4}" type="presParOf" srcId="{5AFF4A33-81E8-414E-9E9F-111FB1AF02EE}" destId="{C4E5DFCE-B941-4755-B28D-7BD7E4BF91AD}" srcOrd="5" destOrd="0" presId="urn:microsoft.com/office/officeart/2016/7/layout/VerticalDownArrowProcess"/>
    <dgm:cxn modelId="{640D8B98-54A2-4336-A434-E5754A60D7A6}" type="presParOf" srcId="{5AFF4A33-81E8-414E-9E9F-111FB1AF02EE}" destId="{DF8E2EE3-5882-44DB-97D9-C9BA2A82067D}" srcOrd="6" destOrd="0" presId="urn:microsoft.com/office/officeart/2016/7/layout/VerticalDownArrowProcess"/>
    <dgm:cxn modelId="{5B38544B-7AD5-4FEA-AA8C-617B28899AE5}" type="presParOf" srcId="{DF8E2EE3-5882-44DB-97D9-C9BA2A82067D}" destId="{4F74E60C-A878-4020-8ECF-5AC89E523F7D}" srcOrd="0" destOrd="0" presId="urn:microsoft.com/office/officeart/2016/7/layout/VerticalDownArrowProcess"/>
    <dgm:cxn modelId="{B64BF4E8-8F92-4B3C-8989-EC4D914B1E5F}" type="presParOf" srcId="{DF8E2EE3-5882-44DB-97D9-C9BA2A82067D}" destId="{85C938CD-2F96-49CD-A52C-97DCC7E21E7C}" srcOrd="1" destOrd="0" presId="urn:microsoft.com/office/officeart/2016/7/layout/VerticalDownArrowProcess"/>
    <dgm:cxn modelId="{571BADFF-EB7A-4300-8778-1386899A8B0F}" type="presParOf" srcId="{DF8E2EE3-5882-44DB-97D9-C9BA2A82067D}" destId="{417FC08C-FB0A-463E-B45A-190EB8BD4F2D}" srcOrd="2" destOrd="0" presId="urn:microsoft.com/office/officeart/2016/7/layout/VerticalDownArrowProcess"/>
    <dgm:cxn modelId="{C14A4EED-BC84-4305-A96F-F861E56D43DC}" type="presParOf" srcId="{5AFF4A33-81E8-414E-9E9F-111FB1AF02EE}" destId="{210FF99F-1B7C-466C-ADB4-C5C39FB770CF}" srcOrd="7" destOrd="0" presId="urn:microsoft.com/office/officeart/2016/7/layout/VerticalDownArrowProcess"/>
    <dgm:cxn modelId="{2D4D125F-7407-44B7-916F-17559DAB9318}" type="presParOf" srcId="{5AFF4A33-81E8-414E-9E9F-111FB1AF02EE}" destId="{076FCD1E-B990-46A0-9F46-35A10F224361}" srcOrd="8" destOrd="0" presId="urn:microsoft.com/office/officeart/2016/7/layout/VerticalDownArrowProcess"/>
    <dgm:cxn modelId="{41D2CE78-E889-4A0E-8C00-3ADBF125FAD7}" type="presParOf" srcId="{076FCD1E-B990-46A0-9F46-35A10F224361}" destId="{F453A891-0723-4F64-9BEA-26D36471C51F}" srcOrd="0" destOrd="0" presId="urn:microsoft.com/office/officeart/2016/7/layout/VerticalDownArrowProcess"/>
    <dgm:cxn modelId="{76DBF286-E369-44C8-9E8E-0CF4D098C211}" type="presParOf" srcId="{076FCD1E-B990-46A0-9F46-35A10F224361}" destId="{D0955FD1-13FD-4915-9BA9-8CF9DE8D5037}" srcOrd="1" destOrd="0" presId="urn:microsoft.com/office/officeart/2016/7/layout/VerticalDownArrowProcess"/>
    <dgm:cxn modelId="{AD3F2B9A-31C1-43B7-9E47-7572CF6280D4}" type="presParOf" srcId="{076FCD1E-B990-46A0-9F46-35A10F224361}" destId="{5E2929DF-2064-4B5F-A1B8-5AC66B48AF27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0B3771-A0F2-4894-A0F9-DECCAC04691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B0BBA3-08E7-4275-BC05-CCBA6A391B05}">
      <dgm:prSet/>
      <dgm:spPr/>
      <dgm:t>
        <a:bodyPr/>
        <a:lstStyle/>
        <a:p>
          <a:r>
            <a:rPr lang="en-US" dirty="0"/>
            <a:t>Anyone with a high yearly income (&gt;50,000$)</a:t>
          </a:r>
        </a:p>
      </dgm:t>
    </dgm:pt>
    <dgm:pt modelId="{1AC5792D-E2E9-4832-BF6A-AF5DC222ECA9}" type="parTrans" cxnId="{F1D2F60E-1229-4CF3-A48D-0056983A37CA}">
      <dgm:prSet/>
      <dgm:spPr/>
      <dgm:t>
        <a:bodyPr/>
        <a:lstStyle/>
        <a:p>
          <a:endParaRPr lang="en-US"/>
        </a:p>
      </dgm:t>
    </dgm:pt>
    <dgm:pt modelId="{1B395E5A-EBD6-4FC6-99C3-C1A03B384D11}" type="sibTrans" cxnId="{F1D2F60E-1229-4CF3-A48D-0056983A37CA}">
      <dgm:prSet/>
      <dgm:spPr/>
      <dgm:t>
        <a:bodyPr/>
        <a:lstStyle/>
        <a:p>
          <a:endParaRPr lang="en-US"/>
        </a:p>
      </dgm:t>
    </dgm:pt>
    <dgm:pt modelId="{CD68B946-5641-4FA3-A098-A555339BF481}">
      <dgm:prSet/>
      <dgm:spPr/>
      <dgm:t>
        <a:bodyPr/>
        <a:lstStyle/>
        <a:p>
          <a:r>
            <a:rPr lang="en-US"/>
            <a:t>Members of the DFL party</a:t>
          </a:r>
        </a:p>
      </dgm:t>
    </dgm:pt>
    <dgm:pt modelId="{37DB9242-2EF0-4262-868B-18E3986209E4}" type="parTrans" cxnId="{34B29FDB-A1CC-4984-BA2D-433B66C053BB}">
      <dgm:prSet/>
      <dgm:spPr/>
      <dgm:t>
        <a:bodyPr/>
        <a:lstStyle/>
        <a:p>
          <a:endParaRPr lang="en-US"/>
        </a:p>
      </dgm:t>
    </dgm:pt>
    <dgm:pt modelId="{7072284A-B492-4C61-801B-CB616D0D6871}" type="sibTrans" cxnId="{34B29FDB-A1CC-4984-BA2D-433B66C053BB}">
      <dgm:prSet/>
      <dgm:spPr/>
      <dgm:t>
        <a:bodyPr/>
        <a:lstStyle/>
        <a:p>
          <a:endParaRPr lang="en-US"/>
        </a:p>
      </dgm:t>
    </dgm:pt>
    <dgm:pt modelId="{2292002A-CEBB-40C0-B5E4-A606E78059F4}">
      <dgm:prSet/>
      <dgm:spPr/>
      <dgm:t>
        <a:bodyPr/>
        <a:lstStyle/>
        <a:p>
          <a:r>
            <a:rPr lang="en-US"/>
            <a:t>College educated </a:t>
          </a:r>
        </a:p>
      </dgm:t>
    </dgm:pt>
    <dgm:pt modelId="{635404D5-EA09-4B9B-868F-CA02FD8F9A98}" type="parTrans" cxnId="{52D619DA-6540-452C-A2F7-D54DC21701DE}">
      <dgm:prSet/>
      <dgm:spPr/>
      <dgm:t>
        <a:bodyPr/>
        <a:lstStyle/>
        <a:p>
          <a:endParaRPr lang="en-US"/>
        </a:p>
      </dgm:t>
    </dgm:pt>
    <dgm:pt modelId="{5A2130FD-0E46-491E-A124-7745EA77BDB5}" type="sibTrans" cxnId="{52D619DA-6540-452C-A2F7-D54DC21701DE}">
      <dgm:prSet/>
      <dgm:spPr/>
      <dgm:t>
        <a:bodyPr/>
        <a:lstStyle/>
        <a:p>
          <a:endParaRPr lang="en-US"/>
        </a:p>
      </dgm:t>
    </dgm:pt>
    <dgm:pt modelId="{17036AA5-E172-45E2-925F-E2280F6DDFAE}">
      <dgm:prSet/>
      <dgm:spPr/>
      <dgm:t>
        <a:bodyPr/>
        <a:lstStyle/>
        <a:p>
          <a:r>
            <a:rPr lang="en-US"/>
            <a:t>Urban Voters</a:t>
          </a:r>
        </a:p>
      </dgm:t>
    </dgm:pt>
    <dgm:pt modelId="{5313E0F7-7E85-4C10-800B-3B3FD515E535}" type="parTrans" cxnId="{31CBA5C1-F945-4EBD-B3C5-DC7277F7D03D}">
      <dgm:prSet/>
      <dgm:spPr/>
      <dgm:t>
        <a:bodyPr/>
        <a:lstStyle/>
        <a:p>
          <a:endParaRPr lang="en-US"/>
        </a:p>
      </dgm:t>
    </dgm:pt>
    <dgm:pt modelId="{7D0734E4-7B0A-4190-9F5D-951278A64DF3}" type="sibTrans" cxnId="{31CBA5C1-F945-4EBD-B3C5-DC7277F7D03D}">
      <dgm:prSet/>
      <dgm:spPr/>
      <dgm:t>
        <a:bodyPr/>
        <a:lstStyle/>
        <a:p>
          <a:endParaRPr lang="en-US"/>
        </a:p>
      </dgm:t>
    </dgm:pt>
    <dgm:pt modelId="{6B16DC11-6572-4A43-B3F8-4C97C2C18C4B}" type="pres">
      <dgm:prSet presAssocID="{320B3771-A0F2-4894-A0F9-DECCAC046913}" presName="linear" presStyleCnt="0">
        <dgm:presLayoutVars>
          <dgm:animLvl val="lvl"/>
          <dgm:resizeHandles val="exact"/>
        </dgm:presLayoutVars>
      </dgm:prSet>
      <dgm:spPr/>
    </dgm:pt>
    <dgm:pt modelId="{CA80E09D-F9ED-4CA5-AB69-3117E40F986B}" type="pres">
      <dgm:prSet presAssocID="{BBB0BBA3-08E7-4275-BC05-CCBA6A391B0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76B97C0-1CAD-40F5-B01C-9A2509301557}" type="pres">
      <dgm:prSet presAssocID="{1B395E5A-EBD6-4FC6-99C3-C1A03B384D11}" presName="spacer" presStyleCnt="0"/>
      <dgm:spPr/>
    </dgm:pt>
    <dgm:pt modelId="{3A1B62D8-007F-4699-9151-3FCBBFB0FC5E}" type="pres">
      <dgm:prSet presAssocID="{CD68B946-5641-4FA3-A098-A555339BF48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0C59254-0DE1-4ED8-A8BC-CE13E70F07F5}" type="pres">
      <dgm:prSet presAssocID="{7072284A-B492-4C61-801B-CB616D0D6871}" presName="spacer" presStyleCnt="0"/>
      <dgm:spPr/>
    </dgm:pt>
    <dgm:pt modelId="{E2214D90-447F-4E56-AF90-625904DB750E}" type="pres">
      <dgm:prSet presAssocID="{2292002A-CEBB-40C0-B5E4-A606E78059F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AF7101C-895A-4BF7-99E2-CB873A04AEDA}" type="pres">
      <dgm:prSet presAssocID="{5A2130FD-0E46-491E-A124-7745EA77BDB5}" presName="spacer" presStyleCnt="0"/>
      <dgm:spPr/>
    </dgm:pt>
    <dgm:pt modelId="{63C6CA88-6516-4ED2-863C-43A8C6E6DC6F}" type="pres">
      <dgm:prSet presAssocID="{17036AA5-E172-45E2-925F-E2280F6DDFA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1D2F60E-1229-4CF3-A48D-0056983A37CA}" srcId="{320B3771-A0F2-4894-A0F9-DECCAC046913}" destId="{BBB0BBA3-08E7-4275-BC05-CCBA6A391B05}" srcOrd="0" destOrd="0" parTransId="{1AC5792D-E2E9-4832-BF6A-AF5DC222ECA9}" sibTransId="{1B395E5A-EBD6-4FC6-99C3-C1A03B384D11}"/>
    <dgm:cxn modelId="{29BB2C5C-BBBD-4D54-AFD4-FCD9DA4A20F6}" type="presOf" srcId="{BBB0BBA3-08E7-4275-BC05-CCBA6A391B05}" destId="{CA80E09D-F9ED-4CA5-AB69-3117E40F986B}" srcOrd="0" destOrd="0" presId="urn:microsoft.com/office/officeart/2005/8/layout/vList2"/>
    <dgm:cxn modelId="{F02FB263-AF49-47D7-92F7-A6BD8CDD4F82}" type="presOf" srcId="{CD68B946-5641-4FA3-A098-A555339BF481}" destId="{3A1B62D8-007F-4699-9151-3FCBBFB0FC5E}" srcOrd="0" destOrd="0" presId="urn:microsoft.com/office/officeart/2005/8/layout/vList2"/>
    <dgm:cxn modelId="{E4475550-771C-4FAA-BFE7-CD6D27340F4C}" type="presOf" srcId="{17036AA5-E172-45E2-925F-E2280F6DDFAE}" destId="{63C6CA88-6516-4ED2-863C-43A8C6E6DC6F}" srcOrd="0" destOrd="0" presId="urn:microsoft.com/office/officeart/2005/8/layout/vList2"/>
    <dgm:cxn modelId="{5BA069BF-29FF-4605-B2E0-120912C9B143}" type="presOf" srcId="{320B3771-A0F2-4894-A0F9-DECCAC046913}" destId="{6B16DC11-6572-4A43-B3F8-4C97C2C18C4B}" srcOrd="0" destOrd="0" presId="urn:microsoft.com/office/officeart/2005/8/layout/vList2"/>
    <dgm:cxn modelId="{31CBA5C1-F945-4EBD-B3C5-DC7277F7D03D}" srcId="{320B3771-A0F2-4894-A0F9-DECCAC046913}" destId="{17036AA5-E172-45E2-925F-E2280F6DDFAE}" srcOrd="3" destOrd="0" parTransId="{5313E0F7-7E85-4C10-800B-3B3FD515E535}" sibTransId="{7D0734E4-7B0A-4190-9F5D-951278A64DF3}"/>
    <dgm:cxn modelId="{52D619DA-6540-452C-A2F7-D54DC21701DE}" srcId="{320B3771-A0F2-4894-A0F9-DECCAC046913}" destId="{2292002A-CEBB-40C0-B5E4-A606E78059F4}" srcOrd="2" destOrd="0" parTransId="{635404D5-EA09-4B9B-868F-CA02FD8F9A98}" sibTransId="{5A2130FD-0E46-491E-A124-7745EA77BDB5}"/>
    <dgm:cxn modelId="{34B29FDB-A1CC-4984-BA2D-433B66C053BB}" srcId="{320B3771-A0F2-4894-A0F9-DECCAC046913}" destId="{CD68B946-5641-4FA3-A098-A555339BF481}" srcOrd="1" destOrd="0" parTransId="{37DB9242-2EF0-4262-868B-18E3986209E4}" sibTransId="{7072284A-B492-4C61-801B-CB616D0D6871}"/>
    <dgm:cxn modelId="{EA40E3F0-4442-40A9-AC8F-364064E874ED}" type="presOf" srcId="{2292002A-CEBB-40C0-B5E4-A606E78059F4}" destId="{E2214D90-447F-4E56-AF90-625904DB750E}" srcOrd="0" destOrd="0" presId="urn:microsoft.com/office/officeart/2005/8/layout/vList2"/>
    <dgm:cxn modelId="{BDC836F5-3778-4E5C-9401-0E7999653C60}" type="presParOf" srcId="{6B16DC11-6572-4A43-B3F8-4C97C2C18C4B}" destId="{CA80E09D-F9ED-4CA5-AB69-3117E40F986B}" srcOrd="0" destOrd="0" presId="urn:microsoft.com/office/officeart/2005/8/layout/vList2"/>
    <dgm:cxn modelId="{6FA90244-E92E-4033-9163-722E9159DF88}" type="presParOf" srcId="{6B16DC11-6572-4A43-B3F8-4C97C2C18C4B}" destId="{276B97C0-1CAD-40F5-B01C-9A2509301557}" srcOrd="1" destOrd="0" presId="urn:microsoft.com/office/officeart/2005/8/layout/vList2"/>
    <dgm:cxn modelId="{782C413C-857A-41F5-9882-3C0E9114D714}" type="presParOf" srcId="{6B16DC11-6572-4A43-B3F8-4C97C2C18C4B}" destId="{3A1B62D8-007F-4699-9151-3FCBBFB0FC5E}" srcOrd="2" destOrd="0" presId="urn:microsoft.com/office/officeart/2005/8/layout/vList2"/>
    <dgm:cxn modelId="{CDB7F03B-833F-4B7B-AFD9-050067B59668}" type="presParOf" srcId="{6B16DC11-6572-4A43-B3F8-4C97C2C18C4B}" destId="{50C59254-0DE1-4ED8-A8BC-CE13E70F07F5}" srcOrd="3" destOrd="0" presId="urn:microsoft.com/office/officeart/2005/8/layout/vList2"/>
    <dgm:cxn modelId="{561963F5-A237-418D-9060-400BFDEF9A05}" type="presParOf" srcId="{6B16DC11-6572-4A43-B3F8-4C97C2C18C4B}" destId="{E2214D90-447F-4E56-AF90-625904DB750E}" srcOrd="4" destOrd="0" presId="urn:microsoft.com/office/officeart/2005/8/layout/vList2"/>
    <dgm:cxn modelId="{8A3338D7-0391-4F3E-9A10-2B92329DEFA0}" type="presParOf" srcId="{6B16DC11-6572-4A43-B3F8-4C97C2C18C4B}" destId="{3AF7101C-895A-4BF7-99E2-CB873A04AEDA}" srcOrd="5" destOrd="0" presId="urn:microsoft.com/office/officeart/2005/8/layout/vList2"/>
    <dgm:cxn modelId="{E452BF87-6BAA-4BE5-80B0-D3BA6046AE0D}" type="presParOf" srcId="{6B16DC11-6572-4A43-B3F8-4C97C2C18C4B}" destId="{63C6CA88-6516-4ED2-863C-43A8C6E6DC6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EE260-9BFE-4867-9B88-AC915E46CFDE}">
      <dsp:nvSpPr>
        <dsp:cNvPr id="0" name=""/>
        <dsp:cNvSpPr/>
      </dsp:nvSpPr>
      <dsp:spPr>
        <a:xfrm>
          <a:off x="0" y="0"/>
          <a:ext cx="3143249" cy="38496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060" tIns="330200" rIns="245060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Analyze 1000 survey responses from after 2020 election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Response: Total donations to DFL groups in 2020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Explanatory: Age, college education, yearly income, gender, race, ethnicity, and location</a:t>
          </a:r>
        </a:p>
      </dsp:txBody>
      <dsp:txXfrm>
        <a:off x="0" y="1462881"/>
        <a:ext cx="3143249" cy="2309812"/>
      </dsp:txXfrm>
    </dsp:sp>
    <dsp:sp modelId="{CCD14810-0032-47B9-BC78-2DDC822E1479}">
      <dsp:nvSpPr>
        <dsp:cNvPr id="0" name=""/>
        <dsp:cNvSpPr/>
      </dsp:nvSpPr>
      <dsp:spPr>
        <a:xfrm>
          <a:off x="994171" y="384968"/>
          <a:ext cx="1154906" cy="11549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041" tIns="12700" rIns="9004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63303" y="554100"/>
        <a:ext cx="816642" cy="816642"/>
      </dsp:txXfrm>
    </dsp:sp>
    <dsp:sp modelId="{3D3F0191-2935-4197-85D4-F83545D37FB4}">
      <dsp:nvSpPr>
        <dsp:cNvPr id="0" name=""/>
        <dsp:cNvSpPr/>
      </dsp:nvSpPr>
      <dsp:spPr>
        <a:xfrm>
          <a:off x="0" y="3849615"/>
          <a:ext cx="314324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53A9B-BEBA-4FBD-B051-D29559092F67}">
      <dsp:nvSpPr>
        <dsp:cNvPr id="0" name=""/>
        <dsp:cNvSpPr/>
      </dsp:nvSpPr>
      <dsp:spPr>
        <a:xfrm>
          <a:off x="3457574" y="0"/>
          <a:ext cx="3143249" cy="38496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060" tIns="330200" rIns="245060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Build a predictive model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Zero Inflated Gaussian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Random Forest Regression </a:t>
          </a:r>
        </a:p>
      </dsp:txBody>
      <dsp:txXfrm>
        <a:off x="3457574" y="1462881"/>
        <a:ext cx="3143249" cy="2309812"/>
      </dsp:txXfrm>
    </dsp:sp>
    <dsp:sp modelId="{CE735F00-3A0B-4B08-BF48-3490DA417006}">
      <dsp:nvSpPr>
        <dsp:cNvPr id="0" name=""/>
        <dsp:cNvSpPr/>
      </dsp:nvSpPr>
      <dsp:spPr>
        <a:xfrm>
          <a:off x="4451746" y="384968"/>
          <a:ext cx="1154906" cy="11549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041" tIns="12700" rIns="9004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620878" y="554100"/>
        <a:ext cx="816642" cy="816642"/>
      </dsp:txXfrm>
    </dsp:sp>
    <dsp:sp modelId="{D943EF19-4813-45D2-ABAB-8421697E4249}">
      <dsp:nvSpPr>
        <dsp:cNvPr id="0" name=""/>
        <dsp:cNvSpPr/>
      </dsp:nvSpPr>
      <dsp:spPr>
        <a:xfrm>
          <a:off x="3457574" y="3849615"/>
          <a:ext cx="314324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23CF4B-67F7-4967-BA03-3282DC617D93}">
      <dsp:nvSpPr>
        <dsp:cNvPr id="0" name=""/>
        <dsp:cNvSpPr/>
      </dsp:nvSpPr>
      <dsp:spPr>
        <a:xfrm>
          <a:off x="6915149" y="0"/>
          <a:ext cx="3143249" cy="38496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060" tIns="330200" rIns="245060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Assess and compare predictive accuracy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K-Fold Cross validation using MSE</a:t>
          </a:r>
        </a:p>
      </dsp:txBody>
      <dsp:txXfrm>
        <a:off x="6915149" y="1462881"/>
        <a:ext cx="3143249" cy="2309812"/>
      </dsp:txXfrm>
    </dsp:sp>
    <dsp:sp modelId="{3E886016-E4D4-4FB9-B17F-A1D27A635D26}">
      <dsp:nvSpPr>
        <dsp:cNvPr id="0" name=""/>
        <dsp:cNvSpPr/>
      </dsp:nvSpPr>
      <dsp:spPr>
        <a:xfrm>
          <a:off x="7909321" y="384968"/>
          <a:ext cx="1154906" cy="11549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041" tIns="12700" rIns="9004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078453" y="554100"/>
        <a:ext cx="816642" cy="816642"/>
      </dsp:txXfrm>
    </dsp:sp>
    <dsp:sp modelId="{2E99453A-F2B5-4DAE-A259-2369E17E435C}">
      <dsp:nvSpPr>
        <dsp:cNvPr id="0" name=""/>
        <dsp:cNvSpPr/>
      </dsp:nvSpPr>
      <dsp:spPr>
        <a:xfrm>
          <a:off x="6915149" y="3849615"/>
          <a:ext cx="314324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32078-235E-44EE-8087-EA8378FC0E63}">
      <dsp:nvSpPr>
        <dsp:cNvPr id="0" name=""/>
        <dsp:cNvSpPr/>
      </dsp:nvSpPr>
      <dsp:spPr>
        <a:xfrm>
          <a:off x="0" y="3305490"/>
          <a:ext cx="2514599" cy="5422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8838" tIns="135128" rIns="17883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Average</a:t>
          </a:r>
        </a:p>
      </dsp:txBody>
      <dsp:txXfrm>
        <a:off x="0" y="3305490"/>
        <a:ext cx="2514599" cy="542293"/>
      </dsp:txXfrm>
    </dsp:sp>
    <dsp:sp modelId="{5AB27623-5961-4A0F-A062-80FB8CFF8FA8}">
      <dsp:nvSpPr>
        <dsp:cNvPr id="0" name=""/>
        <dsp:cNvSpPr/>
      </dsp:nvSpPr>
      <dsp:spPr>
        <a:xfrm>
          <a:off x="2514599" y="3305490"/>
          <a:ext cx="7543800" cy="5422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3024" tIns="165100" rIns="153024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Average results to obtain cross validated MSE</a:t>
          </a:r>
        </a:p>
      </dsp:txBody>
      <dsp:txXfrm>
        <a:off x="2514599" y="3305490"/>
        <a:ext cx="7543800" cy="542293"/>
      </dsp:txXfrm>
    </dsp:sp>
    <dsp:sp modelId="{DA9DB921-2529-4FFA-A5A4-4264EA8B1D92}">
      <dsp:nvSpPr>
        <dsp:cNvPr id="0" name=""/>
        <dsp:cNvSpPr/>
      </dsp:nvSpPr>
      <dsp:spPr>
        <a:xfrm rot="10800000">
          <a:off x="0" y="2479577"/>
          <a:ext cx="2514599" cy="83404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8838" tIns="135128" rIns="17883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Repeat</a:t>
          </a:r>
        </a:p>
      </dsp:txBody>
      <dsp:txXfrm rot="-10800000">
        <a:off x="0" y="2479577"/>
        <a:ext cx="2514599" cy="542130"/>
      </dsp:txXfrm>
    </dsp:sp>
    <dsp:sp modelId="{71FA8136-BE24-481A-8440-BD469C394901}">
      <dsp:nvSpPr>
        <dsp:cNvPr id="0" name=""/>
        <dsp:cNvSpPr/>
      </dsp:nvSpPr>
      <dsp:spPr>
        <a:xfrm>
          <a:off x="2514599" y="2479577"/>
          <a:ext cx="7543800" cy="5421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3024" tIns="165100" rIns="153024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Repeat for 9 other “folds”</a:t>
          </a:r>
        </a:p>
      </dsp:txBody>
      <dsp:txXfrm>
        <a:off x="2514599" y="2479577"/>
        <a:ext cx="7543800" cy="542130"/>
      </dsp:txXfrm>
    </dsp:sp>
    <dsp:sp modelId="{D68C0346-06EB-4E22-B82A-861974113755}">
      <dsp:nvSpPr>
        <dsp:cNvPr id="0" name=""/>
        <dsp:cNvSpPr/>
      </dsp:nvSpPr>
      <dsp:spPr>
        <a:xfrm rot="10800000">
          <a:off x="0" y="1653665"/>
          <a:ext cx="2514599" cy="83404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8838" tIns="135128" rIns="17883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Build</a:t>
          </a:r>
        </a:p>
      </dsp:txBody>
      <dsp:txXfrm rot="-10800000">
        <a:off x="0" y="1653665"/>
        <a:ext cx="2514599" cy="542130"/>
      </dsp:txXfrm>
    </dsp:sp>
    <dsp:sp modelId="{49FC5FE5-7284-473B-9876-5634190FAC59}">
      <dsp:nvSpPr>
        <dsp:cNvPr id="0" name=""/>
        <dsp:cNvSpPr/>
      </dsp:nvSpPr>
      <dsp:spPr>
        <a:xfrm>
          <a:off x="2514599" y="1653665"/>
          <a:ext cx="7543800" cy="5421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3024" tIns="165100" rIns="153024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Build model with training set and obtain MSE from validation set </a:t>
          </a:r>
        </a:p>
      </dsp:txBody>
      <dsp:txXfrm>
        <a:off x="2514599" y="1653665"/>
        <a:ext cx="7543800" cy="542130"/>
      </dsp:txXfrm>
    </dsp:sp>
    <dsp:sp modelId="{85C938CD-2F96-49CD-A52C-97DCC7E21E7C}">
      <dsp:nvSpPr>
        <dsp:cNvPr id="0" name=""/>
        <dsp:cNvSpPr/>
      </dsp:nvSpPr>
      <dsp:spPr>
        <a:xfrm rot="10800000">
          <a:off x="0" y="827752"/>
          <a:ext cx="2514599" cy="83404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8838" tIns="135128" rIns="17883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Assign</a:t>
          </a:r>
        </a:p>
      </dsp:txBody>
      <dsp:txXfrm rot="-10800000">
        <a:off x="0" y="827752"/>
        <a:ext cx="2514599" cy="542130"/>
      </dsp:txXfrm>
    </dsp:sp>
    <dsp:sp modelId="{417FC08C-FB0A-463E-B45A-190EB8BD4F2D}">
      <dsp:nvSpPr>
        <dsp:cNvPr id="0" name=""/>
        <dsp:cNvSpPr/>
      </dsp:nvSpPr>
      <dsp:spPr>
        <a:xfrm>
          <a:off x="2514599" y="827752"/>
          <a:ext cx="7543800" cy="5421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3024" tIns="165100" rIns="153024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Assign 1st fold to be validation set, rest of the data is training set</a:t>
          </a:r>
        </a:p>
      </dsp:txBody>
      <dsp:txXfrm>
        <a:off x="2514599" y="827752"/>
        <a:ext cx="7543800" cy="542130"/>
      </dsp:txXfrm>
    </dsp:sp>
    <dsp:sp modelId="{D0955FD1-13FD-4915-9BA9-8CF9DE8D5037}">
      <dsp:nvSpPr>
        <dsp:cNvPr id="0" name=""/>
        <dsp:cNvSpPr/>
      </dsp:nvSpPr>
      <dsp:spPr>
        <a:xfrm rot="10800000">
          <a:off x="0" y="1840"/>
          <a:ext cx="2514599" cy="83404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8838" tIns="135128" rIns="17883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Split</a:t>
          </a:r>
        </a:p>
      </dsp:txBody>
      <dsp:txXfrm rot="-10800000">
        <a:off x="0" y="1840"/>
        <a:ext cx="2514599" cy="542130"/>
      </dsp:txXfrm>
    </dsp:sp>
    <dsp:sp modelId="{5E2929DF-2064-4B5F-A1B8-5AC66B48AF27}">
      <dsp:nvSpPr>
        <dsp:cNvPr id="0" name=""/>
        <dsp:cNvSpPr/>
      </dsp:nvSpPr>
      <dsp:spPr>
        <a:xfrm>
          <a:off x="2514599" y="1840"/>
          <a:ext cx="7543800" cy="5421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3024" tIns="165100" rIns="153024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Split data into 10 “folds”</a:t>
          </a:r>
        </a:p>
      </dsp:txBody>
      <dsp:txXfrm>
        <a:off x="2514599" y="1840"/>
        <a:ext cx="7543800" cy="5421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80E09D-F9ED-4CA5-AB69-3117E40F986B}">
      <dsp:nvSpPr>
        <dsp:cNvPr id="0" name=""/>
        <dsp:cNvSpPr/>
      </dsp:nvSpPr>
      <dsp:spPr>
        <a:xfrm>
          <a:off x="0" y="146951"/>
          <a:ext cx="10058399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Anyone with a high yearly income (&gt;50,000$)</a:t>
          </a:r>
        </a:p>
      </dsp:txBody>
      <dsp:txXfrm>
        <a:off x="39809" y="186760"/>
        <a:ext cx="9978781" cy="735872"/>
      </dsp:txXfrm>
    </dsp:sp>
    <dsp:sp modelId="{3A1B62D8-007F-4699-9151-3FCBBFB0FC5E}">
      <dsp:nvSpPr>
        <dsp:cNvPr id="0" name=""/>
        <dsp:cNvSpPr/>
      </dsp:nvSpPr>
      <dsp:spPr>
        <a:xfrm>
          <a:off x="0" y="1060361"/>
          <a:ext cx="10058399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Members of the DFL party</a:t>
          </a:r>
        </a:p>
      </dsp:txBody>
      <dsp:txXfrm>
        <a:off x="39809" y="1100170"/>
        <a:ext cx="9978781" cy="735872"/>
      </dsp:txXfrm>
    </dsp:sp>
    <dsp:sp modelId="{E2214D90-447F-4E56-AF90-625904DB750E}">
      <dsp:nvSpPr>
        <dsp:cNvPr id="0" name=""/>
        <dsp:cNvSpPr/>
      </dsp:nvSpPr>
      <dsp:spPr>
        <a:xfrm>
          <a:off x="0" y="1973772"/>
          <a:ext cx="10058399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College educated </a:t>
          </a:r>
        </a:p>
      </dsp:txBody>
      <dsp:txXfrm>
        <a:off x="39809" y="2013581"/>
        <a:ext cx="9978781" cy="735872"/>
      </dsp:txXfrm>
    </dsp:sp>
    <dsp:sp modelId="{63C6CA88-6516-4ED2-863C-43A8C6E6DC6F}">
      <dsp:nvSpPr>
        <dsp:cNvPr id="0" name=""/>
        <dsp:cNvSpPr/>
      </dsp:nvSpPr>
      <dsp:spPr>
        <a:xfrm>
          <a:off x="0" y="2887182"/>
          <a:ext cx="10058399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Urban Voters</a:t>
          </a:r>
        </a:p>
      </dsp:txBody>
      <dsp:txXfrm>
        <a:off x="39809" y="2926991"/>
        <a:ext cx="9978781" cy="735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Prediction of DFL donations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Dylan Zetah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B3203-92E9-4573-A827-F76864503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Zero Inflated Gaussian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28322D-7E88-4473-9F51-CB63C92E2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96362"/>
            <a:ext cx="10058400" cy="2263140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93684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6D33C0-715E-4E50-A476-A2A073F9D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20" r="48571"/>
          <a:stretch/>
        </p:blipFill>
        <p:spPr>
          <a:xfrm>
            <a:off x="842502" y="237744"/>
            <a:ext cx="6468395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C69D72-30FF-4512-93E1-07F946463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Random Forest Regression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425EAB-8D2E-4EC8-A88A-39859337C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% increase of MSE measures effect of randomly permuting variables on test 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Removed voter gender from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Voter income and party affiliation are largest by far</a:t>
            </a:r>
          </a:p>
        </p:txBody>
      </p:sp>
    </p:spTree>
    <p:extLst>
      <p:ext uri="{BB962C8B-B14F-4D97-AF65-F5344CB8AC3E}">
        <p14:creationId xmlns:p14="http://schemas.microsoft.com/office/powerpoint/2010/main" val="518385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FB47-97A4-478B-BB94-965FEB07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8DE995F-697F-4C9D-84C7-101B5C9E5C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244880"/>
              </p:ext>
            </p:extLst>
          </p:nvPr>
        </p:nvGraphicFramePr>
        <p:xfrm>
          <a:off x="1066800" y="2103437"/>
          <a:ext cx="10058397" cy="160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1894305772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2802982014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719191321"/>
                    </a:ext>
                  </a:extLst>
                </a:gridCol>
              </a:tblGrid>
              <a:tr h="5338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 Inflated Gaussian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211286"/>
                  </a:ext>
                </a:extLst>
              </a:tr>
              <a:tr h="533801">
                <a:tc>
                  <a:txBody>
                    <a:bodyPr/>
                    <a:lstStyle/>
                    <a:p>
                      <a:r>
                        <a:rPr lang="en-US" dirty="0"/>
                        <a:t>Cross Validated 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1732.13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1507.22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933157"/>
                  </a:ext>
                </a:extLst>
              </a:tr>
              <a:tr h="533801">
                <a:tc>
                  <a:txBody>
                    <a:bodyPr/>
                    <a:lstStyle/>
                    <a:p>
                      <a:r>
                        <a:rPr lang="en-US" dirty="0"/>
                        <a:t>Mean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623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659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ACA13-0D87-49B1-A30B-64EF9D7084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4B4A7-E48A-42F5-93A0-99B8081D21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23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5EDA9-E71E-497E-BFB3-31E639EA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CABC4-8FC9-4EC3-9511-C1A9A7D6D3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Zero Inflated Gaussian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23FBA-0FE2-4DD4-A792-2ACD48B0FA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Income, party, location, and education were most influential</a:t>
            </a:r>
          </a:p>
          <a:p>
            <a:r>
              <a:rPr lang="en-US" dirty="0"/>
              <a:t>Cross Validated MSE of 1732.13</a:t>
            </a:r>
          </a:p>
          <a:p>
            <a:r>
              <a:rPr lang="en-US" dirty="0"/>
              <a:t>Easier to interpret</a:t>
            </a:r>
          </a:p>
          <a:p>
            <a:r>
              <a:rPr lang="en-US" dirty="0"/>
              <a:t>Interactions between income and party/location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2E5AF9-EF54-447B-80D8-18EFB3210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Random Forest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495AE-344A-4120-A052-F757C1B0B4F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Income, party, education, and ethnicity were most influential</a:t>
            </a:r>
          </a:p>
          <a:p>
            <a:r>
              <a:rPr lang="en-US" dirty="0"/>
              <a:t>Cross validated MSE of 1507.22</a:t>
            </a:r>
          </a:p>
          <a:p>
            <a:r>
              <a:rPr lang="en-US" dirty="0"/>
              <a:t>Lacks an easy interpretation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49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6948F-1655-47F0-86E9-D087978AA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Groups to Target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E14468-3525-452C-827D-8621F3EB52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52420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1745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C9F1-D787-40F0-AA9B-805CE7BB8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listening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0B43A-FBA8-4334-855F-4161ED99CC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601152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6A54-A67B-4E5D-B741-F17EC2F4A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61D12-5A9B-4BB3-978F-474E0BFCA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7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9F66-F833-48C9-80AD-AF83B6945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F9E6F6-A65D-4E0D-B973-F1FB6F6B64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0532842"/>
              </p:ext>
            </p:extLst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873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2938-E6AB-494F-BBB8-0A042AF63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623412"/>
          </a:xfrm>
        </p:spPr>
        <p:txBody>
          <a:bodyPr anchor="b">
            <a:normAutofit/>
          </a:bodyPr>
          <a:lstStyle/>
          <a:p>
            <a:r>
              <a:rPr lang="en-US" dirty="0"/>
              <a:t>Initial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C9644-C578-4F4E-B130-345E76E48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1472185"/>
            <a:ext cx="3144774" cy="35112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Biggest problem = excess zeros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About 70% of participants did not donate at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approaches: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Zero inflated model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Random forest regression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8DBDB8-3CB8-4CD1-AA3D-3B0AB2608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16" y="1226915"/>
            <a:ext cx="7333834" cy="452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3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7509C-C570-457D-A048-08735D6B0B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214435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B51F-4ED1-4EDF-8C1D-A0DC98B6E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Inflated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F2687-16E3-4967-B156-D5140BF62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503490" cy="3849624"/>
          </a:xfrm>
        </p:spPr>
        <p:txBody>
          <a:bodyPr/>
          <a:lstStyle/>
          <a:p>
            <a:r>
              <a:rPr lang="en-US" dirty="0"/>
              <a:t>Used when handling data that has zeros which are not explained by a distribution</a:t>
            </a:r>
          </a:p>
          <a:p>
            <a:pPr lvl="1"/>
            <a:r>
              <a:rPr lang="en-US" dirty="0"/>
              <a:t>Zero Inflated Poisson</a:t>
            </a:r>
          </a:p>
          <a:p>
            <a:pPr lvl="1"/>
            <a:r>
              <a:rPr lang="en-US" dirty="0"/>
              <a:t>Zero Inflated Negative Binomial</a:t>
            </a:r>
          </a:p>
          <a:p>
            <a:pPr lvl="1"/>
            <a:r>
              <a:rPr lang="en-US" dirty="0"/>
              <a:t>Zero Inflated Gaussian</a:t>
            </a:r>
          </a:p>
          <a:p>
            <a:r>
              <a:rPr lang="en-US" dirty="0"/>
              <a:t>Assumes the zeros in the data fall under 2 categories</a:t>
            </a:r>
          </a:p>
          <a:p>
            <a:pPr lvl="1"/>
            <a:r>
              <a:rPr lang="en-US" dirty="0"/>
              <a:t>“natural zeros”</a:t>
            </a:r>
          </a:p>
          <a:p>
            <a:pPr lvl="1"/>
            <a:r>
              <a:rPr lang="en-US" dirty="0"/>
              <a:t>“excess zeros”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271992-BB52-4A5D-BEA5-79767C9E2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719" y="809225"/>
            <a:ext cx="4155571" cy="25645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6A840C-9673-4254-A679-037C08CFCDA5}"/>
              </a:ext>
            </a:extLst>
          </p:cNvPr>
          <p:cNvSpPr txBox="1"/>
          <p:nvPr/>
        </p:nvSpPr>
        <p:spPr>
          <a:xfrm>
            <a:off x="7412523" y="1580895"/>
            <a:ext cx="276485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~ </a:t>
            </a:r>
            <a:r>
              <a:rPr lang="en-US" sz="1600" dirty="0" err="1">
                <a:solidFill>
                  <a:srgbClr val="FF0000"/>
                </a:solidFill>
              </a:rPr>
              <a:t>Negbin</a:t>
            </a:r>
            <a:r>
              <a:rPr lang="en-US" sz="1600" dirty="0">
                <a:solidFill>
                  <a:srgbClr val="FF0000"/>
                </a:solidFill>
              </a:rPr>
              <a:t>(µ=20,size = 20)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D9B0D7-5BF2-423A-B4C4-F5A0896C7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712" y="3531884"/>
            <a:ext cx="4111579" cy="25374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4DC27E-7BEF-4A6F-A57A-2774AA1008AC}"/>
              </a:ext>
            </a:extLst>
          </p:cNvPr>
          <p:cNvSpPr txBox="1"/>
          <p:nvPr/>
        </p:nvSpPr>
        <p:spPr>
          <a:xfrm>
            <a:off x="7506339" y="3933719"/>
            <a:ext cx="2577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~ Normal(µ=3.4,</a:t>
            </a:r>
            <a:r>
              <a:rPr lang="el-GR" dirty="0">
                <a:solidFill>
                  <a:srgbClr val="FF0000"/>
                </a:solidFill>
              </a:rPr>
              <a:t>σ</a:t>
            </a:r>
            <a:r>
              <a:rPr lang="en-US" dirty="0">
                <a:solidFill>
                  <a:srgbClr val="FF0000"/>
                </a:solidFill>
              </a:rPr>
              <a:t> = 1)</a:t>
            </a:r>
          </a:p>
        </p:txBody>
      </p:sp>
    </p:spTree>
    <p:extLst>
      <p:ext uri="{BB962C8B-B14F-4D97-AF65-F5344CB8AC3E}">
        <p14:creationId xmlns:p14="http://schemas.microsoft.com/office/powerpoint/2010/main" val="932240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64C8-B61E-4AF1-B8F2-8942FDBB2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011858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Random Forest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27003A-CFD7-459E-8D0B-653323D412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0" b="5213"/>
          <a:stretch/>
        </p:blipFill>
        <p:spPr>
          <a:xfrm>
            <a:off x="685800" y="1159193"/>
            <a:ext cx="6858000" cy="423481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AA972-D0E5-4F08-B087-6B80AE89E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787206"/>
            <a:ext cx="3161963" cy="45800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Regression trees -&gt; Bagging -&gt; 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 to bootstrapping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New tree is made from each random sample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Averaging all trees reduces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3 predictors are used in each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Allows less influential variables to be explored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assumptions made on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191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6AC3-2FA0-4D30-B537-6B7D5205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K-Fold Cross Validation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FD1667-DA99-4DD8-8FCC-FE48A3CEE7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8098125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924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AB6B-862A-40F5-AA0E-6C63ADE306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1310C-950D-40DB-8281-C4F02FC17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44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{9DF3E3B2-469D-4E95-9846-61F6E39377D8}tf78438558_win32</Template>
  <TotalTime>1747</TotalTime>
  <Words>400</Words>
  <Application>Microsoft Office PowerPoint</Application>
  <PresentationFormat>Widescreen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Garamond</vt:lpstr>
      <vt:lpstr>SavonVTI</vt:lpstr>
      <vt:lpstr>Prediction of DFL donations</vt:lpstr>
      <vt:lpstr>Introduction</vt:lpstr>
      <vt:lpstr>Main Objectives</vt:lpstr>
      <vt:lpstr>Initial Analysis</vt:lpstr>
      <vt:lpstr>Methods</vt:lpstr>
      <vt:lpstr>Zero Inflated Models</vt:lpstr>
      <vt:lpstr>Random Forest Regression</vt:lpstr>
      <vt:lpstr>K-Fold Cross Validation</vt:lpstr>
      <vt:lpstr>Results</vt:lpstr>
      <vt:lpstr>Zero Inflated Gaussian</vt:lpstr>
      <vt:lpstr>Random Forest Regression</vt:lpstr>
      <vt:lpstr>Cross Validation </vt:lpstr>
      <vt:lpstr>Discussion</vt:lpstr>
      <vt:lpstr>Model Comparison</vt:lpstr>
      <vt:lpstr>Groups to Target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Dylan Zetah</dc:creator>
  <cp:lastModifiedBy>Dylan Zetah</cp:lastModifiedBy>
  <cp:revision>30</cp:revision>
  <dcterms:created xsi:type="dcterms:W3CDTF">2021-05-01T18:10:57Z</dcterms:created>
  <dcterms:modified xsi:type="dcterms:W3CDTF">2021-05-03T19:23:15Z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