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3"/>
  </p:notesMasterIdLst>
  <p:handoutMasterIdLst>
    <p:handoutMasterId r:id="rId24"/>
  </p:handoutMasterIdLst>
  <p:sldIdLst>
    <p:sldId id="256" r:id="rId3"/>
    <p:sldId id="297" r:id="rId4"/>
    <p:sldId id="298" r:id="rId5"/>
    <p:sldId id="306" r:id="rId6"/>
    <p:sldId id="299" r:id="rId7"/>
    <p:sldId id="300" r:id="rId8"/>
    <p:sldId id="301" r:id="rId9"/>
    <p:sldId id="302" r:id="rId10"/>
    <p:sldId id="303" r:id="rId11"/>
    <p:sldId id="305" r:id="rId12"/>
    <p:sldId id="289" r:id="rId13"/>
    <p:sldId id="295" r:id="rId14"/>
    <p:sldId id="290" r:id="rId15"/>
    <p:sldId id="288" r:id="rId16"/>
    <p:sldId id="292" r:id="rId17"/>
    <p:sldId id="291" r:id="rId18"/>
    <p:sldId id="293" r:id="rId19"/>
    <p:sldId id="304" r:id="rId20"/>
    <p:sldId id="296" r:id="rId21"/>
    <p:sldId id="28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225" autoAdjust="0"/>
  </p:normalViewPr>
  <p:slideViewPr>
    <p:cSldViewPr>
      <p:cViewPr varScale="1">
        <p:scale>
          <a:sx n="111" d="100"/>
          <a:sy n="111" d="100"/>
        </p:scale>
        <p:origin x="306" y="96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decompress in buffer cache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endian</a:t>
            </a:r>
          </a:p>
          <a:p>
            <a:endParaRPr lang="en-US" dirty="0" smtClean="0"/>
          </a:p>
          <a:p>
            <a:r>
              <a:rPr lang="en-US" dirty="0" smtClean="0"/>
              <a:t>This is a dump</a:t>
            </a:r>
          </a:p>
          <a:p>
            <a:endParaRPr lang="en-US" dirty="0" smtClean="0"/>
          </a:p>
          <a:p>
            <a:r>
              <a:rPr lang="en-US" dirty="0" smtClean="0"/>
              <a:t>Consider</a:t>
            </a:r>
            <a:r>
              <a:rPr lang="en-US" baseline="0" dirty="0" smtClean="0"/>
              <a:t> table definition and insert statement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(look at schedule)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 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(new name for all operations))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r>
              <a:rPr lang="en-US" baseline="0" dirty="0" smtClean="0"/>
              <a:t> kill compression, cant add/remove columns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6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Tolken</a:t>
            </a:r>
            <a:r>
              <a:rPr lang="en-US" dirty="0" smtClean="0"/>
              <a:t> table row header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8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01/03/2018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01/03/2018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01/03/2018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01/03/2018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Buffer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Experimental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measured table size after turning the following knobs</a:t>
            </a:r>
          </a:p>
          <a:p>
            <a:pPr lvl="1"/>
            <a:r>
              <a:rPr lang="en-US" dirty="0" smtClean="0"/>
              <a:t>Compression vs. No Compression</a:t>
            </a:r>
          </a:p>
          <a:p>
            <a:pPr lvl="1"/>
            <a:r>
              <a:rPr lang="en-US" dirty="0" smtClean="0"/>
              <a:t>Compression while sorting data before inserts</a:t>
            </a:r>
          </a:p>
          <a:p>
            <a:pPr lvl="1"/>
            <a:r>
              <a:rPr lang="en-US" dirty="0" smtClean="0"/>
              <a:t>Block Size (8K/16K/32K)</a:t>
            </a:r>
          </a:p>
          <a:p>
            <a:pPr lvl="1"/>
            <a:r>
              <a:rPr lang="en-US" dirty="0" smtClean="0"/>
              <a:t>Separate vs. Combined Parent/Child Tables</a:t>
            </a:r>
          </a:p>
          <a:p>
            <a:pPr lvl="1"/>
            <a:r>
              <a:rPr lang="en-US" dirty="0" smtClean="0"/>
              <a:t>Normalized vs. </a:t>
            </a:r>
            <a:r>
              <a:rPr lang="en-US" dirty="0" err="1" smtClean="0"/>
              <a:t>Demornalized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343718"/>
            <a:ext cx="10969943" cy="420985"/>
          </a:xfrm>
        </p:spPr>
        <p:txBody>
          <a:bodyPr/>
          <a:lstStyle/>
          <a:p>
            <a:r>
              <a:rPr lang="en-US" dirty="0" smtClean="0"/>
              <a:t>Example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4221088"/>
            <a:ext cx="50863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6" y="1772816"/>
            <a:ext cx="4495800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4221088"/>
            <a:ext cx="2181225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460" y="1772816"/>
            <a:ext cx="2066925" cy="1019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46644" y="5103105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Child Table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46643" y="2669121"/>
            <a:ext cx="1512168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Parent Table</a:t>
            </a:r>
          </a:p>
        </p:txBody>
      </p:sp>
    </p:spTree>
    <p:extLst>
      <p:ext uri="{BB962C8B-B14F-4D97-AF65-F5344CB8AC3E}">
        <p14:creationId xmlns:p14="http://schemas.microsoft.com/office/powerpoint/2010/main" val="41474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1.86X</a:t>
            </a:r>
          </a:p>
          <a:p>
            <a:pPr lvl="1"/>
            <a:endParaRPr lang="en-US" dirty="0"/>
          </a:p>
          <a:p>
            <a:r>
              <a:rPr lang="en-US" dirty="0" smtClean="0"/>
              <a:t>Now that we know how the Oracle block compression algorithm works, can we organize the data to make it even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tokens</a:t>
            </a:r>
          </a:p>
          <a:p>
            <a:pPr lvl="1"/>
            <a:r>
              <a:rPr lang="en-US" dirty="0" smtClean="0"/>
              <a:t>New compression ratio = 2.48X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really matters when you don’t sort the data before you insert.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err="1" smtClean="0"/>
              <a:t>Denormalizing</a:t>
            </a:r>
            <a:r>
              <a:rPr lang="en-US" dirty="0" smtClean="0"/>
              <a:t> Parent/Child </a:t>
            </a:r>
            <a:r>
              <a:rPr lang="en-US" dirty="0" smtClean="0"/>
              <a:t>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</a:t>
            </a:r>
            <a:r>
              <a:rPr lang="en-US" dirty="0" err="1" smtClean="0"/>
              <a:t>denormalize</a:t>
            </a:r>
            <a:r>
              <a:rPr lang="en-US" dirty="0" smtClean="0"/>
              <a:t> into a combined parent/child table.</a:t>
            </a:r>
            <a:endParaRPr lang="en-US" dirty="0" smtClean="0"/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774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3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absolute must as data volumes start to really grow.</a:t>
            </a:r>
          </a:p>
          <a:p>
            <a:r>
              <a:rPr lang="en-US" dirty="0" smtClean="0"/>
              <a:t>Sorting your data can yield significant improvements on storage size.</a:t>
            </a:r>
          </a:p>
          <a:p>
            <a:r>
              <a:rPr lang="en-US" dirty="0" smtClean="0"/>
              <a:t>There is a small price to pay for </a:t>
            </a:r>
            <a:r>
              <a:rPr lang="en-US" dirty="0" err="1" smtClean="0"/>
              <a:t>denormalizing</a:t>
            </a:r>
            <a:r>
              <a:rPr lang="en-US" dirty="0" smtClean="0"/>
              <a:t> your data into a combined parent/child.</a:t>
            </a:r>
            <a:endParaRPr lang="en-US" dirty="0" smtClean="0"/>
          </a:p>
          <a:p>
            <a:pPr lvl="1"/>
            <a:r>
              <a:rPr lang="en-US" dirty="0" smtClean="0"/>
              <a:t>There is a large improvement in query performance when these tables are combined.</a:t>
            </a:r>
          </a:p>
          <a:p>
            <a:r>
              <a:rPr lang="en-US" dirty="0"/>
              <a:t>N</a:t>
            </a:r>
            <a:r>
              <a:rPr lang="en-US" dirty="0" smtClean="0"/>
              <a:t>ormalizing warehouse data may result in smaller storage requirements, but greatly increases the complexity of a system.</a:t>
            </a:r>
          </a:p>
          <a:p>
            <a:pPr lvl="1"/>
            <a:r>
              <a:rPr lang="en-US" dirty="0" smtClean="0"/>
              <a:t>For my system I really wish we would have never started off doing this and I am strongly considering backing out of that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474" y="1544283"/>
            <a:ext cx="5918307" cy="28928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FREE !!</a:t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Not free </a:t>
            </a:r>
            <a:r>
              <a:rPr lang="en-US" sz="1799" dirty="0" smtClean="0">
                <a:solidFill>
                  <a:prstClr val="black"/>
                </a:solidFill>
                <a:sym typeface="Wingdings" panose="05000000000000000000" pitchFamily="2" charset="2"/>
              </a:rPr>
              <a:t>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vs Advanced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7828" y="1844824"/>
            <a:ext cx="9001000" cy="42484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Basic compresses only once during a direct path load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 you have to recreate the blocks by moving the table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Advanced will automatically recompress blocks when they fill up with uncompressed data</a:t>
            </a: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756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Tokens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token 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Tokens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6804"/>
              </p:ext>
            </p:extLst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–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Token</a:t>
                      </a:r>
                      <a:r>
                        <a:rPr lang="en-US" sz="1800" baseline="0" dirty="0" smtClean="0"/>
                        <a:t>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token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Tokens 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66653" y="1657916"/>
            <a:ext cx="1268632" cy="63771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5285" y="1406055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10448</TotalTime>
  <Words>1552</Words>
  <Application>Microsoft Office PowerPoint</Application>
  <PresentationFormat>Custom</PresentationFormat>
  <Paragraphs>227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HP Simplified</vt:lpstr>
      <vt:lpstr>Times New Roman</vt:lpstr>
      <vt:lpstr>Wingdings</vt:lpstr>
      <vt:lpstr>HP Standard 16x9</vt:lpstr>
      <vt:lpstr>1_HP Standard 16x9</vt:lpstr>
      <vt:lpstr>How To Drive Your Server Like You Stole It:   Data Compression</vt:lpstr>
      <vt:lpstr>Review of Data Blocks</vt:lpstr>
      <vt:lpstr>PowerPoint Presentation</vt:lpstr>
      <vt:lpstr>Basic vs Advanced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Buffer Cache</vt:lpstr>
      <vt:lpstr>Experimental Matrix</vt:lpstr>
      <vt:lpstr>Example Data</vt:lpstr>
      <vt:lpstr>Compressed vs. Uncompressed</vt:lpstr>
      <vt:lpstr>Sorted vs. Random Data</vt:lpstr>
      <vt:lpstr>Block Size &amp; Sorted vs. Random</vt:lpstr>
      <vt:lpstr>32K Blocks</vt:lpstr>
      <vt:lpstr>Denormalizing Parent/Child Tables into One Table</vt:lpstr>
      <vt:lpstr>CPU Usage</vt:lpstr>
      <vt:lpstr>Conclusions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Sand, Kirby (IHPS Corvallis)</cp:lastModifiedBy>
  <cp:revision>72</cp:revision>
  <dcterms:created xsi:type="dcterms:W3CDTF">2015-06-18T08:17:25Z</dcterms:created>
  <dcterms:modified xsi:type="dcterms:W3CDTF">2018-03-02T00:15:23Z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