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7" r:id="rId4"/>
    <p:sldId id="298" r:id="rId5"/>
    <p:sldId id="306" r:id="rId6"/>
    <p:sldId id="299" r:id="rId7"/>
    <p:sldId id="300" r:id="rId8"/>
    <p:sldId id="301" r:id="rId9"/>
    <p:sldId id="302" r:id="rId10"/>
    <p:sldId id="303" r:id="rId11"/>
    <p:sldId id="305" r:id="rId12"/>
    <p:sldId id="289" r:id="rId13"/>
    <p:sldId id="295" r:id="rId14"/>
    <p:sldId id="290" r:id="rId15"/>
    <p:sldId id="288" r:id="rId16"/>
    <p:sldId id="292" r:id="rId17"/>
    <p:sldId id="291" r:id="rId18"/>
    <p:sldId id="293" r:id="rId19"/>
    <p:sldId id="304" r:id="rId20"/>
    <p:sldId id="296" r:id="rId21"/>
    <p:sldId id="28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49949" autoAdjust="0"/>
  </p:normalViewPr>
  <p:slideViewPr>
    <p:cSldViewPr>
      <p:cViewPr varScale="1">
        <p:scale>
          <a:sx n="66" d="100"/>
          <a:sy n="66" d="100"/>
        </p:scale>
        <p:origin x="2022" y="6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block dump</a:t>
            </a:r>
          </a:p>
          <a:p>
            <a:endParaRPr lang="en-US" dirty="0" smtClean="0"/>
          </a:p>
          <a:p>
            <a:r>
              <a:rPr lang="en-US" dirty="0" smtClean="0"/>
              <a:t>little endian 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43415004 01012C4B 54415203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Becomes (for those of us that</a:t>
            </a:r>
            <a:r>
              <a:rPr lang="en-US" sz="1100" baseline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read left to right)</a:t>
            </a:r>
            <a:endParaRPr lang="en-US" sz="11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04504143 4b2c0101 03524154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Matches what we see in ‘</a:t>
            </a:r>
            <a:r>
              <a:rPr lang="en-US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100" smtClean="0">
                <a:solidFill>
                  <a:prstClr val="black"/>
                </a:solidFill>
                <a:latin typeface="Consolas" panose="020B0609020204030204" pitchFamily="49" charset="0"/>
              </a:rPr>
              <a:t>’</a:t>
            </a:r>
            <a:endParaRPr lang="en-US" sz="11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04(length byte) 5041434b(PACK) 2c0101 (row header) 03(length byte) 514154 (RAT)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 [add</a:t>
            </a:r>
            <a:r>
              <a:rPr lang="en-US" baseline="0" dirty="0" smtClean="0"/>
              <a:t> </a:t>
            </a:r>
            <a:r>
              <a:rPr lang="en-US" baseline="0" dirty="0" smtClean="0"/>
              <a:t>table definition and insert </a:t>
            </a:r>
            <a:r>
              <a:rPr lang="en-US" baseline="0" dirty="0" smtClean="0"/>
              <a:t>statement]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(look at schedule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 points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tl</a:t>
            </a:r>
            <a:r>
              <a:rPr lang="en-US" baseline="0" dirty="0" smtClean="0"/>
              <a:t> -&gt; total length</a:t>
            </a:r>
          </a:p>
          <a:p>
            <a:r>
              <a:rPr lang="en-US" baseline="0" dirty="0" smtClean="0"/>
              <a:t> rows and tables start at 0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pti</a:t>
            </a:r>
            <a:r>
              <a:rPr lang="en-US" baseline="0" dirty="0" smtClean="0"/>
              <a:t> -&gt; table directory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-&gt; row directory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r>
              <a:rPr lang="en-US" baseline="0" dirty="0" smtClean="0"/>
              <a:t> kill compression, cant add/remove columns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Tolken</a:t>
            </a:r>
            <a:r>
              <a:rPr lang="en-US" dirty="0" smtClean="0"/>
              <a:t> table row header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02/03/2018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2018-03-02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02/03/2018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 smtClean="0"/>
              <a:t>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</a:t>
            </a:r>
            <a:r>
              <a:rPr lang="en-US" dirty="0" err="1" smtClean="0"/>
              <a:t>denormalize</a:t>
            </a:r>
            <a:r>
              <a:rPr lang="en-US" dirty="0" smtClean="0"/>
              <a:t> into a combined parent/child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77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3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</a:t>
            </a:r>
            <a:r>
              <a:rPr lang="en-US" dirty="0" err="1" smtClean="0"/>
              <a:t>denormalizing</a:t>
            </a:r>
            <a:r>
              <a:rPr lang="en-US" dirty="0" smtClean="0"/>
              <a:t> your data into a combined parent/child.</a:t>
            </a:r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474" y="1544283"/>
            <a:ext cx="5918307" cy="28928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FREE !!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Not free </a:t>
            </a:r>
            <a:r>
              <a:rPr lang="en-US" sz="1799" dirty="0" smtClean="0">
                <a:solidFill>
                  <a:prstClr val="black"/>
                </a:solidFill>
                <a:sym typeface="Wingdings" panose="05000000000000000000" pitchFamily="2" charset="2"/>
              </a:rPr>
              <a:t>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vs Advanced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7828" y="1844824"/>
            <a:ext cx="9001000" cy="42484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compresses only once during a direct path load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you have to recreate the blocks by moving the table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Advanced will automatically recompress blocks when they fill up with uncompressed data</a:t>
            </a: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756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Tokens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token 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Tokens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6804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</a:t>
                      </a:r>
                      <a:r>
                        <a:rPr lang="en-US" sz="1800" baseline="0" dirty="0" smtClean="0"/>
                        <a:t>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token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Tokens 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66653" y="1657916"/>
            <a:ext cx="1268632" cy="63771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5285" y="1406055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10485</TotalTime>
  <Words>1623</Words>
  <Application>Microsoft Office PowerPoint</Application>
  <PresentationFormat>Custom</PresentationFormat>
  <Paragraphs>241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HP Simplified</vt:lpstr>
      <vt:lpstr>Times New Roman</vt:lpstr>
      <vt:lpstr>Wingdings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Basic vs Advanced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Buffer Cache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Denormalizing Parent/Child Tables into One Table</vt:lpstr>
      <vt:lpstr>CPU Usage</vt:lpstr>
      <vt:lpstr>Conclusions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Weiss, Andy</cp:lastModifiedBy>
  <cp:revision>74</cp:revision>
  <dcterms:created xsi:type="dcterms:W3CDTF">2015-06-18T08:17:25Z</dcterms:created>
  <dcterms:modified xsi:type="dcterms:W3CDTF">2018-03-02T18:50:14Z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