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4" r:id="rId6"/>
    <p:sldId id="265" r:id="rId7"/>
    <p:sldId id="259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329" autoAdjust="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B717C-BC41-402F-9427-371D29BAD88D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8D3F0-58EF-4003-9163-582553E84D7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799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 smtClean="0"/>
              <a:t>psoc</a:t>
            </a:r>
            <a:r>
              <a:rPr lang="nl-BE" baseline="0" dirty="0" smtClean="0"/>
              <a:t> : </a:t>
            </a:r>
            <a:r>
              <a:rPr lang="nl-BE" baseline="0" dirty="0" err="1" smtClean="0"/>
              <a:t>programmable</a:t>
            </a:r>
            <a:r>
              <a:rPr lang="nl-BE" baseline="0" dirty="0" smtClean="0"/>
              <a:t> system on chip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880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BlueSMiRF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Silver :</a:t>
            </a: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nieuwste draadloze Bluetooth seriële kabel vervanging</a:t>
            </a:r>
          </a:p>
          <a:p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Rx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P4[0]</a:t>
            </a:r>
          </a:p>
          <a:p>
            <a:r>
              <a:rPr lang="nl-BE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P4[1]</a:t>
            </a:r>
          </a:p>
          <a:p>
            <a:endParaRPr lang="nl-B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P0[4] en P0[5]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198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511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CRLF : </a:t>
            </a:r>
            <a:r>
              <a:rPr lang="nl-BE" dirty="0" err="1" smtClean="0"/>
              <a:t>Carriage</a:t>
            </a:r>
            <a:r>
              <a:rPr lang="nl-BE" dirty="0" smtClean="0"/>
              <a:t> Return, Line Feed </a:t>
            </a:r>
          </a:p>
          <a:p>
            <a:r>
              <a:rPr lang="nl-BE" dirty="0" smtClean="0"/>
              <a:t>Teruggaan naar nieuwe </a:t>
            </a:r>
            <a:r>
              <a:rPr lang="nl-BE" smtClean="0"/>
              <a:t>lijn aanbieding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75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1</a:t>
            </a:r>
            <a:r>
              <a:rPr lang="nl-BE" baseline="0" dirty="0" smtClean="0"/>
              <a:t> </a:t>
            </a:r>
            <a:r>
              <a:rPr lang="nl-BE" dirty="0" smtClean="0"/>
              <a:t>Bluetooth module op te monteren </a:t>
            </a:r>
          </a:p>
          <a:p>
            <a:r>
              <a:rPr lang="nl-BE" dirty="0" smtClean="0"/>
              <a:t>2 Plaats voor </a:t>
            </a:r>
            <a:r>
              <a:rPr lang="nl-BE" dirty="0" err="1" smtClean="0"/>
              <a:t>psoc</a:t>
            </a:r>
            <a:r>
              <a:rPr lang="nl-BE" dirty="0" smtClean="0"/>
              <a:t> op gaat plaatsten </a:t>
            </a:r>
          </a:p>
          <a:p>
            <a:r>
              <a:rPr lang="nl-BE" dirty="0" smtClean="0"/>
              <a:t>3 Doorverbinding naar een eventuele 2de plaat </a:t>
            </a:r>
          </a:p>
          <a:p>
            <a:r>
              <a:rPr lang="nl-BE" dirty="0" smtClean="0"/>
              <a:t>4</a:t>
            </a:r>
            <a:r>
              <a:rPr lang="nl-BE" baseline="0" dirty="0" smtClean="0"/>
              <a:t> </a:t>
            </a:r>
            <a:r>
              <a:rPr lang="nl-BE" dirty="0" smtClean="0"/>
              <a:t>Vlakken voor tas/glas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4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Uitbreiden: we wilden het oppervlak hebben uitgebreid zodat er 9 vlakken extra op waren;</a:t>
            </a:r>
          </a:p>
          <a:p>
            <a:endParaRPr lang="nl-BE" dirty="0" smtClean="0"/>
          </a:p>
          <a:p>
            <a:r>
              <a:rPr lang="nl-BE" dirty="0" err="1" smtClean="0"/>
              <a:t>Comm</a:t>
            </a:r>
            <a:r>
              <a:rPr lang="nl-BE" dirty="0" smtClean="0"/>
              <a:t>. Gebruik: deze toepassing kon eventueel worden gebruikt op een tafel en dan een </a:t>
            </a:r>
            <a:br>
              <a:rPr lang="nl-BE" dirty="0" smtClean="0"/>
            </a:br>
            <a:r>
              <a:rPr lang="nl-BE" dirty="0" smtClean="0"/>
              <a:t>robot naar het juiste vlak laten gaan om een leeg glas weg te zetten, opnieuw te vullen</a:t>
            </a:r>
          </a:p>
          <a:p>
            <a:r>
              <a:rPr lang="nl-BE" dirty="0" smtClean="0"/>
              <a:t>of een gevuld glas op de gewenste locatie zetten;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E8D3F0-58EF-4003-9163-582553E84D71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95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4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2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387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592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53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2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32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53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462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611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030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58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35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40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098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5033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55EC-68A9-4B53-A789-10160E865531}" type="datetimeFigureOut">
              <a:rPr lang="nl-BE" smtClean="0"/>
              <a:t>27/05/2015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EE9F35-FB3E-4F02-9E3C-1477070AA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81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Touch-</a:t>
            </a:r>
            <a:r>
              <a:rPr lang="nl-BE" dirty="0" err="1">
                <a:latin typeface="Calibri Light" panose="020F0302020204030204" pitchFamily="34" charset="0"/>
              </a:rPr>
              <a:t>P</a:t>
            </a:r>
            <a:r>
              <a:rPr lang="nl-BE" dirty="0" err="1" smtClean="0">
                <a:latin typeface="Calibri Light" panose="020F0302020204030204" pitchFamily="34" charset="0"/>
              </a:rPr>
              <a:t>late</a:t>
            </a:r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latin typeface="Calibri" panose="020F0502020204030204" pitchFamily="34" charset="0"/>
              </a:rPr>
              <a:t>Stef Paquay</a:t>
            </a:r>
          </a:p>
          <a:p>
            <a:r>
              <a:rPr lang="nl-BE" dirty="0">
                <a:latin typeface="Calibri" panose="020F0502020204030204" pitchFamily="34" charset="0"/>
              </a:rPr>
              <a:t>Dylan Maes</a:t>
            </a:r>
          </a:p>
        </p:txBody>
      </p:sp>
    </p:spTree>
    <p:extLst>
      <p:ext uri="{BB962C8B-B14F-4D97-AF65-F5344CB8AC3E}">
        <p14:creationId xmlns:p14="http://schemas.microsoft.com/office/powerpoint/2010/main" val="38104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6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824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Inhoudsopgave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96960"/>
            <a:ext cx="8596668" cy="4851966"/>
          </a:xfrm>
        </p:spPr>
        <p:txBody>
          <a:bodyPr>
            <a:normAutofit fontScale="85000" lnSpcReduction="20000"/>
          </a:bodyPr>
          <a:lstStyle/>
          <a:p>
            <a:r>
              <a:rPr lang="nl-BE" sz="2800" dirty="0" smtClean="0">
                <a:latin typeface="Calibri" panose="020F0502020204030204" pitchFamily="34" charset="0"/>
              </a:rPr>
              <a:t>Inleiding</a:t>
            </a:r>
            <a:r>
              <a:rPr lang="nl-BE" sz="3200" dirty="0" smtClean="0">
                <a:latin typeface="Calibri" panose="020F0502020204030204" pitchFamily="34" charset="0"/>
              </a:rPr>
              <a:t> 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800" dirty="0">
                <a:latin typeface="Calibri" panose="020F0502020204030204" pitchFamily="34" charset="0"/>
              </a:rPr>
              <a:t>Bluetooth </a:t>
            </a:r>
            <a:r>
              <a:rPr lang="nl-BE" sz="2800" dirty="0" err="1">
                <a:latin typeface="Calibri" panose="020F0502020204030204" pitchFamily="34" charset="0"/>
              </a:rPr>
              <a:t>Shield</a:t>
            </a:r>
            <a:endParaRPr lang="nl-BE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nl-BE" sz="2800" dirty="0">
              <a:latin typeface="Calibri" panose="020F0502020204030204" pitchFamily="34" charset="0"/>
            </a:endParaRPr>
          </a:p>
          <a:p>
            <a:r>
              <a:rPr lang="nl-BE" sz="2800" dirty="0" smtClean="0">
                <a:latin typeface="Calibri" panose="020F0502020204030204" pitchFamily="34" charset="0"/>
              </a:rPr>
              <a:t>Code </a:t>
            </a:r>
            <a:endParaRPr lang="nl-BE" sz="2800" dirty="0" smtClean="0">
              <a:latin typeface="Calibri" panose="020F0502020204030204" pitchFamily="34" charset="0"/>
            </a:endParaRPr>
          </a:p>
          <a:p>
            <a:endParaRPr lang="nl-BE" sz="2800" dirty="0">
              <a:latin typeface="Calibri" panose="020F0502020204030204" pitchFamily="34" charset="0"/>
            </a:endParaRPr>
          </a:p>
          <a:p>
            <a:r>
              <a:rPr lang="nl-BE" sz="2800" dirty="0" smtClean="0">
                <a:latin typeface="Calibri" panose="020F0502020204030204" pitchFamily="34" charset="0"/>
              </a:rPr>
              <a:t>PCB-ontwerp</a:t>
            </a:r>
            <a:endParaRPr lang="nl-BE" sz="2800" dirty="0">
              <a:latin typeface="Calibri" panose="020F0502020204030204" pitchFamily="34" charset="0"/>
            </a:endParaRPr>
          </a:p>
          <a:p>
            <a:endParaRPr lang="nl-BE" sz="2600" dirty="0">
              <a:latin typeface="Calibri" panose="020F0502020204030204" pitchFamily="34" charset="0"/>
            </a:endParaRPr>
          </a:p>
          <a:p>
            <a:r>
              <a:rPr lang="nl-BE" sz="2800" dirty="0">
                <a:latin typeface="Calibri" panose="020F0502020204030204" pitchFamily="34" charset="0"/>
              </a:rPr>
              <a:t>Realisaties </a:t>
            </a:r>
          </a:p>
          <a:p>
            <a:pPr marL="0" indent="0">
              <a:buNone/>
            </a:pPr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800" dirty="0">
                <a:latin typeface="Calibri" panose="020F0502020204030204" pitchFamily="34" charset="0"/>
              </a:rPr>
              <a:t>Problemen</a:t>
            </a:r>
          </a:p>
          <a:p>
            <a:endParaRPr lang="nl-BE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2472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Inleiding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24599"/>
            <a:ext cx="8596668" cy="3880773"/>
          </a:xfrm>
        </p:spPr>
        <p:txBody>
          <a:bodyPr/>
          <a:lstStyle/>
          <a:p>
            <a:r>
              <a:rPr lang="nl-BE" sz="2400" dirty="0">
                <a:latin typeface="Calibri" panose="020F0502020204030204" pitchFamily="34" charset="0"/>
              </a:rPr>
              <a:t>PSoC </a:t>
            </a:r>
            <a:r>
              <a:rPr lang="nl-BE" sz="2400" dirty="0" smtClean="0">
                <a:latin typeface="Calibri" panose="020F0502020204030204" pitchFamily="34" charset="0"/>
              </a:rPr>
              <a:t>4</a:t>
            </a:r>
          </a:p>
          <a:p>
            <a:endParaRPr lang="nl-BE" sz="2400" dirty="0" smtClean="0">
              <a:latin typeface="Calibri" panose="020F0502020204030204" pitchFamily="34" charset="0"/>
            </a:endParaRPr>
          </a:p>
          <a:p>
            <a:r>
              <a:rPr lang="nl-BE" sz="2400" dirty="0" smtClean="0">
                <a:latin typeface="Calibri" panose="020F0502020204030204" pitchFamily="34" charset="0"/>
              </a:rPr>
              <a:t>PCB-print 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 smtClean="0">
                <a:latin typeface="Calibri" panose="020F0502020204030204" pitchFamily="34" charset="0"/>
              </a:rPr>
              <a:t>Toepassing:  glas</a:t>
            </a:r>
            <a:endParaRPr lang="nl-BE" sz="2400" dirty="0">
              <a:latin typeface="Calibri" panose="020F0502020204030204" pitchFamily="34" charset="0"/>
            </a:endParaRP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26" name="Picture 2" descr="http://m.eet.com/media/1181379/psoc4_pioneerki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392602" y="2268939"/>
            <a:ext cx="3996456" cy="250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85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867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Bluetooth</a:t>
            </a:r>
            <a:r>
              <a:rPr lang="nl-BE" dirty="0" smtClean="0"/>
              <a:t> </a:t>
            </a:r>
            <a:r>
              <a:rPr lang="nl-BE" dirty="0" err="1" smtClean="0">
                <a:latin typeface="Calibri Light" panose="020F0302020204030204" pitchFamily="34" charset="0"/>
              </a:rPr>
              <a:t>Shield</a:t>
            </a:r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530019"/>
            <a:ext cx="8596668" cy="3880773"/>
          </a:xfrm>
        </p:spPr>
        <p:txBody>
          <a:bodyPr>
            <a:normAutofit/>
          </a:bodyPr>
          <a:lstStyle/>
          <a:p>
            <a:r>
              <a:rPr lang="nl-BE" sz="2400" dirty="0" err="1" smtClean="0">
                <a:latin typeface="Calibri" panose="020F0502020204030204" pitchFamily="34" charset="0"/>
              </a:rPr>
              <a:t>BlueSMiRF</a:t>
            </a:r>
            <a:r>
              <a:rPr lang="nl-BE" sz="2400" dirty="0" smtClean="0">
                <a:latin typeface="Calibri" panose="020F0502020204030204" pitchFamily="34" charset="0"/>
              </a:rPr>
              <a:t> Silver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 smtClean="0">
                <a:latin typeface="Calibri" panose="020F0502020204030204" pitchFamily="34" charset="0"/>
              </a:rPr>
              <a:t>4 pinnen</a:t>
            </a:r>
          </a:p>
          <a:p>
            <a:endParaRPr lang="nl-BE" sz="2400" dirty="0">
              <a:latin typeface="Calibri" panose="020F0502020204030204" pitchFamily="34" charset="0"/>
            </a:endParaRPr>
          </a:p>
          <a:p>
            <a:endParaRPr lang="nl-BE" sz="2400" dirty="0" smtClean="0">
              <a:latin typeface="Calibri" panose="020F0502020204030204" pitchFamily="34" charset="0"/>
            </a:endParaRPr>
          </a:p>
          <a:p>
            <a:endParaRPr lang="nl-BE" sz="2400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SparkFun Bluetooth Modem - BlueSMiRF Sil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264" y="693348"/>
            <a:ext cx="2977248" cy="29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 descr="SparkFun Bluetooth Modem - BlueSMiRF Silver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02" y="3195663"/>
            <a:ext cx="3107155" cy="2790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7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189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Code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1" y="1443788"/>
            <a:ext cx="8801181" cy="4604085"/>
          </a:xfrm>
        </p:spPr>
      </p:pic>
    </p:spTree>
    <p:extLst>
      <p:ext uri="{BB962C8B-B14F-4D97-AF65-F5344CB8AC3E}">
        <p14:creationId xmlns:p14="http://schemas.microsoft.com/office/powerpoint/2010/main" val="24982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937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Code</a:t>
            </a:r>
            <a:r>
              <a:rPr lang="nl-BE" dirty="0" smtClean="0"/>
              <a:t> </a:t>
            </a:r>
            <a:endParaRPr lang="nl-BE" dirty="0"/>
          </a:p>
        </p:txBody>
      </p:sp>
      <p:pic>
        <p:nvPicPr>
          <p:cNvPr id="4" name="Tijdelijke aanduiding voor inhoud 3" descr="Schermopna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37348"/>
            <a:ext cx="8724940" cy="4010526"/>
          </a:xfrm>
        </p:spPr>
      </p:pic>
    </p:spTree>
    <p:extLst>
      <p:ext uri="{BB962C8B-B14F-4D97-AF65-F5344CB8AC3E}">
        <p14:creationId xmlns:p14="http://schemas.microsoft.com/office/powerpoint/2010/main" val="227290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PCB-ontwerp</a:t>
            </a:r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Afbeelding 4" descr="https://lh4.googleusercontent.com/X8U_kdsmcOh7ZM1dl6H-KYrKI8zX6_WMBcdTMTUGjfDrFRXzGe5YSpMjH0Lqo5xS2MkgmZwTYWRY2w3ZJ1UX8oWQtGnS2M2gM1wgRl6LDL3lj1Cbd9n4LgzfPj4PQCHNSp2ORN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350" y="1147171"/>
            <a:ext cx="4885897" cy="558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5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8147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Realisaties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15157"/>
            <a:ext cx="8596668" cy="3880773"/>
          </a:xfrm>
        </p:spPr>
        <p:txBody>
          <a:bodyPr/>
          <a:lstStyle/>
          <a:p>
            <a:r>
              <a:rPr lang="nl-BE" sz="2400" dirty="0" smtClean="0">
                <a:latin typeface="Calibri" panose="020F0502020204030204" pitchFamily="34" charset="0"/>
              </a:rPr>
              <a:t>Uitbreiden </a:t>
            </a:r>
          </a:p>
          <a:p>
            <a:endParaRPr lang="nl-BE" dirty="0"/>
          </a:p>
          <a:p>
            <a:r>
              <a:rPr lang="nl-BE" sz="2400" dirty="0">
                <a:latin typeface="Calibri" panose="020F0502020204030204" pitchFamily="34" charset="0"/>
              </a:rPr>
              <a:t>Commercieel gebruik</a:t>
            </a:r>
          </a:p>
          <a:p>
            <a:endParaRPr lang="nl-BE" dirty="0"/>
          </a:p>
          <a:p>
            <a:r>
              <a:rPr lang="nl-BE" sz="2400" dirty="0" err="1">
                <a:latin typeface="Calibri" panose="020F0502020204030204" pitchFamily="34" charset="0"/>
              </a:rPr>
              <a:t>Led’s</a:t>
            </a:r>
            <a:r>
              <a:rPr lang="nl-BE" sz="2400" dirty="0">
                <a:latin typeface="Calibri" panose="020F0502020204030204" pitchFamily="34" charset="0"/>
              </a:rPr>
              <a:t> oplichten glas</a:t>
            </a:r>
          </a:p>
        </p:txBody>
      </p:sp>
    </p:spTree>
    <p:extLst>
      <p:ext uri="{BB962C8B-B14F-4D97-AF65-F5344CB8AC3E}">
        <p14:creationId xmlns:p14="http://schemas.microsoft.com/office/powerpoint/2010/main" val="73301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2316"/>
          </a:xfrm>
        </p:spPr>
        <p:txBody>
          <a:bodyPr/>
          <a:lstStyle/>
          <a:p>
            <a:r>
              <a:rPr lang="nl-BE" dirty="0" smtClean="0">
                <a:latin typeface="Calibri Light" panose="020F0302020204030204" pitchFamily="34" charset="0"/>
              </a:rPr>
              <a:t>Problemen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1647242"/>
            <a:ext cx="8596668" cy="3880773"/>
          </a:xfrm>
        </p:spPr>
        <p:txBody>
          <a:bodyPr/>
          <a:lstStyle/>
          <a:p>
            <a:r>
              <a:rPr lang="nl-BE" sz="2400" dirty="0" err="1" smtClean="0">
                <a:latin typeface="Calibri" panose="020F0502020204030204" pitchFamily="34" charset="0"/>
              </a:rPr>
              <a:t>Eagle</a:t>
            </a:r>
            <a:endParaRPr lang="nl-BE" sz="2400" dirty="0" smtClean="0">
              <a:latin typeface="Calibri" panose="020F0502020204030204" pitchFamily="34" charset="0"/>
            </a:endParaRPr>
          </a:p>
          <a:p>
            <a:endParaRPr lang="nl-BE" sz="2400" dirty="0">
              <a:latin typeface="Calibri" panose="020F0502020204030204" pitchFamily="34" charset="0"/>
            </a:endParaRPr>
          </a:p>
          <a:p>
            <a:r>
              <a:rPr lang="nl-BE" sz="2400" dirty="0" smtClean="0">
                <a:latin typeface="Calibri" panose="020F0502020204030204" pitchFamily="34" charset="0"/>
              </a:rPr>
              <a:t>Bluetooth </a:t>
            </a:r>
            <a:endParaRPr lang="nl-BE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141</Words>
  <Application>Microsoft Office PowerPoint</Application>
  <PresentationFormat>Breedbeeld</PresentationFormat>
  <Paragraphs>63</Paragraphs>
  <Slides>10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 3</vt:lpstr>
      <vt:lpstr>Facet</vt:lpstr>
      <vt:lpstr>Touch-Plate</vt:lpstr>
      <vt:lpstr>Inhoudsopgave </vt:lpstr>
      <vt:lpstr>Inleiding </vt:lpstr>
      <vt:lpstr>Bluetooth Shield</vt:lpstr>
      <vt:lpstr>Code </vt:lpstr>
      <vt:lpstr>Code </vt:lpstr>
      <vt:lpstr>PCB-ontwerp</vt:lpstr>
      <vt:lpstr>Realisaties </vt:lpstr>
      <vt:lpstr>Problemen </vt:lpstr>
      <vt:lpstr>PowerPoint-presentatie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Touch-Plate</dc:title>
  <dc:creator>dylan maes</dc:creator>
  <cp:lastModifiedBy>dylan maes</cp:lastModifiedBy>
  <cp:revision>21</cp:revision>
  <dcterms:created xsi:type="dcterms:W3CDTF">2015-05-26T18:20:09Z</dcterms:created>
  <dcterms:modified xsi:type="dcterms:W3CDTF">2015-05-27T06:53:49Z</dcterms:modified>
</cp:coreProperties>
</file>