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BFCB-DB1C-4BBA-A6FA-2EEDB0A51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CF49FC-B6F5-49E9-812E-776D3965A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5AB41-C93F-4818-A401-D9CB2C516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B583-7B9F-4AE6-ACFB-402D26592F47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DDC0A-E5DE-4244-8FDB-2944829B8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6B0E4-351D-4456-9FC5-FDE43F08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52F7-9FC7-472B-8FAD-E81BEAB9D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57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556B0-7BF7-49D5-9323-DF598584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E4699-D59D-4AAD-8B9B-0F78672C9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BF040-56EC-4471-B1FB-E48DD1682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B583-7B9F-4AE6-ACFB-402D26592F47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0FA03-8A53-432A-804B-61C0C5251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F72C5-D82F-4482-A2E0-AA04665DF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52F7-9FC7-472B-8FAD-E81BEAB9D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14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D14090-9827-440B-B3DF-22D72E1F4C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3DBC8-BC13-42CC-85DD-42AEBE177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B65F3-042D-41C5-92FD-0A1C8F850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B583-7B9F-4AE6-ACFB-402D26592F47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9ABB4-4DAD-4260-8D5B-74CA300C7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9487A-E20D-426E-B396-20F8B11EA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52F7-9FC7-472B-8FAD-E81BEAB9D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3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C0ADC-8B91-4EA7-9DF8-E914049C4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90270-F912-4EBE-ABA7-1090BC9D6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3999C-2D01-4269-B872-B14C12EEC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B583-7B9F-4AE6-ACFB-402D26592F47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BB808-B3C7-4129-86AE-A69B000D4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85AD9-4770-49B2-B44B-F17F03BBC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52F7-9FC7-472B-8FAD-E81BEAB9D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4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6249-D89A-4BEA-A276-AE6EBF57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89561-1DB0-469D-9969-D10143633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DBCC4-F16A-489B-B9BF-62C9C057B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B583-7B9F-4AE6-ACFB-402D26592F47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89022-0386-46A5-8A7C-239AB50B3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1FA76-0548-4DFD-86D1-2E9BF3901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52F7-9FC7-472B-8FAD-E81BEAB9D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81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7E9F7-D412-4FAC-8F9E-1C2363398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922B8-657E-47B3-9C32-BBE51914C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A2C49-86C6-48F8-B417-563B8C291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02434-2C44-40FA-B95B-62090907E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B583-7B9F-4AE6-ACFB-402D26592F47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F3FE4-9C5E-4131-B594-256379961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A78E3-5679-4C25-9D5D-0579DA434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52F7-9FC7-472B-8FAD-E81BEAB9D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43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D7658-D53E-4AFA-BBE9-A9D067A7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B53FF-7D32-4F57-95A7-1E12AD8FC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3CACC5-C847-4F27-8BBF-B83ED3C14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D45EA2-7CD6-4E48-B1D4-2CFEE837F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40FF6E-F957-4B0B-80F6-FCC4520698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41BDB2-9964-41BB-8C22-2E9824A3C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B583-7B9F-4AE6-ACFB-402D26592F47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F254C0-DED5-4C83-9F4F-0BF5669AB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3107A-7A1D-423B-BFCD-ACB1151AA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52F7-9FC7-472B-8FAD-E81BEAB9D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3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36F7B-DC1A-4CB0-A9DA-9ECFE47AD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2D6FDE-B4CC-43C4-B11B-57C8E7CF5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B583-7B9F-4AE6-ACFB-402D26592F47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A9BFA7-D1E1-4A68-8596-664794DC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A23C6-BE2D-487A-AE26-4DDF6415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52F7-9FC7-472B-8FAD-E81BEAB9D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A45BFF-771D-45A2-A88A-8140BB1FB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B583-7B9F-4AE6-ACFB-402D26592F47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8A3370-BB1B-4210-B21B-E451B9AD1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EE6E6-5162-4341-BDE3-DA3CC3D48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52F7-9FC7-472B-8FAD-E81BEAB9D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5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3C262-A5EA-40B8-A93E-B827E3AE5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129E9-B095-492C-9996-C67C0A1B6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0A21E-548A-4503-B39A-6761E8590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29A86-F6F1-49DF-A323-82A1777A2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B583-7B9F-4AE6-ACFB-402D26592F47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63148-BFC4-4F61-9961-AFA0E3407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BAD59-E463-475D-A3E6-B191C1FF4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52F7-9FC7-472B-8FAD-E81BEAB9D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4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2A048-2BDE-44A3-939F-7F3470E7C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F080F5-E7C6-4869-8E7C-F641F60737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7412B-497F-454F-8E32-40C5DE202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BA889-A53E-4197-A02A-CD897B715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B583-7B9F-4AE6-ACFB-402D26592F47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899F3-04DF-4B8B-A108-032DBEAB9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194A6-943E-4694-87E3-335E7C4E0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52F7-9FC7-472B-8FAD-E81BEAB9D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9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DBC473-9EC9-45BB-9699-81AEB5252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9505F-B9C4-43F8-933F-3BE7D3A7E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09C83-24A5-4406-B5F6-61A3AE225F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5B583-7B9F-4AE6-ACFB-402D26592F47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109EF-09F4-4F18-BC67-6DCACCD3D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B6168-8926-4836-BD2B-94C0EE2D0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252F7-9FC7-472B-8FAD-E81BEAB9D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28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3975E5-70D3-4747-A418-84F7CA5F5EA2}"/>
              </a:ext>
            </a:extLst>
          </p:cNvPr>
          <p:cNvSpPr txBox="1"/>
          <p:nvPr/>
        </p:nvSpPr>
        <p:spPr>
          <a:xfrm>
            <a:off x="375139" y="4743867"/>
            <a:ext cx="6041118" cy="16236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Combined Wealth of Countries within a Region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298A2D-C4EA-41A6-AF0C-0E8E31B3BEDD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4" t="4210" r="10577" b="49393"/>
          <a:stretch/>
        </p:blipFill>
        <p:spPr bwMode="auto">
          <a:xfrm>
            <a:off x="427574" y="307731"/>
            <a:ext cx="5240848" cy="3997637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image2.png">
            <a:extLst>
              <a:ext uri="{FF2B5EF4-FFF2-40B4-BE49-F238E27FC236}">
                <a16:creationId xmlns:a16="http://schemas.microsoft.com/office/drawing/2014/main" id="{C0DFAAF6-D604-44F9-A1F6-67904F70B7B5}"/>
              </a:ext>
            </a:extLst>
          </p:cNvPr>
          <p:cNvPicPr/>
          <p:nvPr/>
        </p:nvPicPr>
        <p:blipFill rotWithShape="1">
          <a:blip r:embed="rId3" cstate="print"/>
          <a:srcRect l="9939" t="4294" r="8761" b="49217"/>
          <a:stretch/>
        </p:blipFill>
        <p:spPr bwMode="auto">
          <a:xfrm>
            <a:off x="6443699" y="307731"/>
            <a:ext cx="5400604" cy="3997637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457DF10-56FB-457B-B114-DA0190C8F2DD}"/>
              </a:ext>
            </a:extLst>
          </p:cNvPr>
          <p:cNvSpPr txBox="1"/>
          <p:nvPr/>
        </p:nvSpPr>
        <p:spPr>
          <a:xfrm>
            <a:off x="7106639" y="4962663"/>
            <a:ext cx="540060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j-lt"/>
              </a:rPr>
              <a:t>Freedom Rank to Region</a:t>
            </a:r>
          </a:p>
        </p:txBody>
      </p:sp>
    </p:spTree>
    <p:extLst>
      <p:ext uri="{BB962C8B-B14F-4D97-AF65-F5344CB8AC3E}">
        <p14:creationId xmlns:p14="http://schemas.microsoft.com/office/powerpoint/2010/main" val="1325443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75E83C-BC72-49BE-B57C-FE308176A91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893826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EFF5E8-736B-4261-9777-AC963EC3C182}"/>
              </a:ext>
            </a:extLst>
          </p:cNvPr>
          <p:cNvSpPr txBox="1"/>
          <p:nvPr/>
        </p:nvSpPr>
        <p:spPr>
          <a:xfrm>
            <a:off x="9121140" y="1120676"/>
            <a:ext cx="2514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Internet Penetration Percentage by Region</a:t>
            </a:r>
          </a:p>
        </p:txBody>
      </p:sp>
    </p:spTree>
    <p:extLst>
      <p:ext uri="{BB962C8B-B14F-4D97-AF65-F5344CB8AC3E}">
        <p14:creationId xmlns:p14="http://schemas.microsoft.com/office/powerpoint/2010/main" val="1113222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5.jpeg">
            <a:extLst>
              <a:ext uri="{FF2B5EF4-FFF2-40B4-BE49-F238E27FC236}">
                <a16:creationId xmlns:a16="http://schemas.microsoft.com/office/drawing/2014/main" id="{0FDD4D8F-23A9-45C7-B3AF-5E38E5239762}"/>
              </a:ext>
            </a:extLst>
          </p:cNvPr>
          <p:cNvPicPr/>
          <p:nvPr/>
        </p:nvPicPr>
        <p:blipFill rotWithShape="1">
          <a:blip r:embed="rId2" cstate="print"/>
          <a:srcRect l="-213" t="3385" r="213" b="49058"/>
          <a:stretch/>
        </p:blipFill>
        <p:spPr bwMode="auto">
          <a:xfrm>
            <a:off x="0" y="0"/>
            <a:ext cx="9532620" cy="685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E33F29-9D71-4749-AB8A-7E16FC5B7CE7}"/>
              </a:ext>
            </a:extLst>
          </p:cNvPr>
          <p:cNvSpPr txBox="1"/>
          <p:nvPr/>
        </p:nvSpPr>
        <p:spPr>
          <a:xfrm>
            <a:off x="9052560" y="2274838"/>
            <a:ext cx="2788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Internet Penetration by Freedom Rank</a:t>
            </a:r>
          </a:p>
        </p:txBody>
      </p:sp>
    </p:spTree>
    <p:extLst>
      <p:ext uri="{BB962C8B-B14F-4D97-AF65-F5344CB8AC3E}">
        <p14:creationId xmlns:p14="http://schemas.microsoft.com/office/powerpoint/2010/main" val="524001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6566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21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Dylan Smith</dc:creator>
  <cp:lastModifiedBy>Dylan Smith</cp:lastModifiedBy>
  <cp:revision>3</cp:revision>
  <dcterms:created xsi:type="dcterms:W3CDTF">2019-04-20T18:21:48Z</dcterms:created>
  <dcterms:modified xsi:type="dcterms:W3CDTF">2019-04-20T18:42:39Z</dcterms:modified>
</cp:coreProperties>
</file>