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2" r:id="rId4"/>
    <p:sldId id="261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pos="370" userDrawn="1">
          <p15:clr>
            <a:srgbClr val="A4A3A4"/>
          </p15:clr>
        </p15:guide>
        <p15:guide id="10" pos="7310" userDrawn="1">
          <p15:clr>
            <a:srgbClr val="A4A3A4"/>
          </p15:clr>
        </p15:guide>
        <p15:guide id="11" orient="horz" pos="2908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>
        <p:scale>
          <a:sx n="85" d="100"/>
          <a:sy n="85" d="100"/>
        </p:scale>
        <p:origin x="51" y="51"/>
      </p:cViewPr>
      <p:guideLst>
        <p:guide orient="horz" pos="2183"/>
        <p:guide pos="386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pos="370"/>
        <p:guide pos="7310"/>
        <p:guide orient="horz" pos="2908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48EFD-06FC-4255-B4F5-40B5DBC21848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46038-A84A-4F53-8E79-0B5311200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0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3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9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9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9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5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7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3733" y="732550"/>
            <a:ext cx="512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95959"/>
                </a:solidFill>
              </a:rPr>
              <a:t>WISE</a:t>
            </a:r>
            <a:endParaRPr lang="zh-CN" altLang="en-US" sz="3200" dirty="0">
              <a:solidFill>
                <a:srgbClr val="595959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0877" y="2703146"/>
            <a:ext cx="592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Introduction to </a:t>
            </a:r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 JSON format data in R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7867" y="5403372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Tang </a:t>
            </a:r>
            <a:r>
              <a:rPr lang="en-US" altLang="zh-CN" sz="2400" b="1" dirty="0" err="1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Dexuan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1606" y="5843639"/>
            <a:ext cx="15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2017.10.19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9981" y="2713405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379" y="783351"/>
            <a:ext cx="508000" cy="50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Create a dataset in R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491" y="1060255"/>
            <a:ext cx="11421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First, we create a list x in R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 code:</a:t>
            </a:r>
          </a:p>
          <a:p>
            <a:r>
              <a:rPr lang="en-US" altLang="zh-CN" sz="2800" dirty="0"/>
              <a:t>#create a list in R</a:t>
            </a:r>
          </a:p>
          <a:p>
            <a:r>
              <a:rPr lang="en-US" altLang="zh-CN" sz="2800" dirty="0"/>
              <a:t>x &lt;- list( alpha = 1:5, beta = "Bravo", </a:t>
            </a:r>
          </a:p>
          <a:p>
            <a:r>
              <a:rPr lang="en-US" altLang="zh-CN" sz="2800" dirty="0"/>
              <a:t>           gamma = list(a=1:3, b=NULL), </a:t>
            </a:r>
          </a:p>
          <a:p>
            <a:r>
              <a:rPr lang="en-US" altLang="zh-CN" sz="2800" dirty="0"/>
              <a:t>           delta = c(TRUE, FALSE)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7095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Transfer data in R into a JSON format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491" y="1060255"/>
            <a:ext cx="11421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Next</a:t>
            </a:r>
            <a:r>
              <a:rPr lang="en-US" altLang="zh-CN" sz="2800" dirty="0" smtClean="0"/>
              <a:t>, we use the function </a:t>
            </a:r>
            <a:r>
              <a:rPr lang="en-US" altLang="zh-CN" sz="2800" dirty="0" err="1" smtClean="0"/>
              <a:t>toJSON</a:t>
            </a:r>
            <a:r>
              <a:rPr lang="en-US" altLang="zh-CN" sz="2800" dirty="0" smtClean="0"/>
              <a:t> in package </a:t>
            </a:r>
            <a:r>
              <a:rPr lang="en-US" altLang="zh-CN" sz="2800" dirty="0" err="1" smtClean="0"/>
              <a:t>rjson</a:t>
            </a:r>
            <a:r>
              <a:rPr lang="en-US" altLang="zh-CN" sz="2800" dirty="0" smtClean="0"/>
              <a:t> to 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ransfer the list x </a:t>
            </a:r>
            <a:r>
              <a:rPr lang="en-US" altLang="zh-CN" sz="2800" dirty="0"/>
              <a:t>in R into a JSON </a:t>
            </a:r>
            <a:r>
              <a:rPr lang="en-US" altLang="zh-CN" sz="2800" dirty="0" smtClean="0"/>
              <a:t>format, and rename 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.</a:t>
            </a:r>
            <a:endParaRPr lang="zh-CN" altLang="en-US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 code:</a:t>
            </a:r>
          </a:p>
          <a:p>
            <a:r>
              <a:rPr lang="en-US" altLang="zh-CN" sz="2800" dirty="0"/>
              <a:t>#transfer it to JSON</a:t>
            </a:r>
            <a:endParaRPr lang="en-US" altLang="zh-CN" sz="2800" dirty="0" smtClean="0"/>
          </a:p>
          <a:p>
            <a:r>
              <a:rPr lang="en-US" altLang="zh-CN" sz="2800" dirty="0" err="1"/>
              <a:t>json</a:t>
            </a:r>
            <a:r>
              <a:rPr lang="en-US" altLang="zh-CN" sz="2800" dirty="0"/>
              <a:t> &lt;- </a:t>
            </a:r>
            <a:r>
              <a:rPr lang="en-US" altLang="zh-CN" sz="2800" dirty="0" err="1"/>
              <a:t>toJSON</a:t>
            </a:r>
            <a:r>
              <a:rPr lang="en-US" altLang="zh-CN" sz="2800" dirty="0"/>
              <a:t>( x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4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矩形 180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文本框 181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Read the </a:t>
            </a:r>
            <a:r>
              <a:rPr lang="en-US" altLang="zh-CN" sz="2800" b="1" dirty="0" err="1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json</a:t>
            </a:r>
            <a:r>
              <a:rPr lang="en-US" altLang="zh-CN" sz="28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again</a:t>
            </a:r>
            <a:endParaRPr lang="zh-CN" altLang="en-US" sz="28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0491" y="1060255"/>
            <a:ext cx="11421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Finally</a:t>
            </a:r>
            <a:r>
              <a:rPr lang="en-US" altLang="zh-CN" sz="2800" dirty="0" smtClean="0"/>
              <a:t>, we use the function </a:t>
            </a:r>
            <a:r>
              <a:rPr lang="en-US" altLang="zh-CN" sz="2800" dirty="0" err="1" smtClean="0"/>
              <a:t>fromJSON</a:t>
            </a:r>
            <a:r>
              <a:rPr lang="en-US" altLang="zh-CN" sz="2800" dirty="0" smtClean="0"/>
              <a:t> in package </a:t>
            </a:r>
            <a:r>
              <a:rPr lang="en-US" altLang="zh-CN" sz="2800" dirty="0" err="1" smtClean="0"/>
              <a:t>rjson</a:t>
            </a:r>
            <a:r>
              <a:rPr lang="en-US" altLang="zh-CN" sz="2800" dirty="0" smtClean="0"/>
              <a:t> to read the file </a:t>
            </a:r>
            <a:r>
              <a:rPr lang="en-US" altLang="zh-CN" sz="2800" dirty="0" err="1" smtClean="0"/>
              <a:t>json</a:t>
            </a:r>
            <a:r>
              <a:rPr lang="en-US" altLang="zh-CN" sz="2800" dirty="0" smtClean="0"/>
              <a:t> we create again</a:t>
            </a:r>
            <a:endParaRPr lang="zh-CN" altLang="en-US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 code:</a:t>
            </a:r>
          </a:p>
          <a:p>
            <a:r>
              <a:rPr lang="en-US" altLang="zh-CN" sz="2800" dirty="0"/>
              <a:t>#read it again</a:t>
            </a:r>
          </a:p>
          <a:p>
            <a:r>
              <a:rPr lang="en-US" altLang="zh-CN" sz="2800" dirty="0" err="1"/>
              <a:t>fromJSON</a:t>
            </a:r>
            <a:r>
              <a:rPr lang="en-US" altLang="zh-CN" sz="2800" dirty="0"/>
              <a:t>( </a:t>
            </a:r>
            <a:r>
              <a:rPr lang="en-US" altLang="zh-CN" sz="2800" dirty="0" err="1"/>
              <a:t>json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The results are as follows:</a:t>
            </a:r>
          </a:p>
          <a:p>
            <a:endParaRPr lang="zh-CN" altLang="en-US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2688" y="480197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30F80"/>
                </a:solidFill>
                <a:effectLst/>
                <a:latin typeface="Lucida Console" panose="020B0609040504020204" pitchFamily="49" charset="0"/>
              </a:rPr>
              <a:t>&gt; fromJSON( json )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$alpha [1] 1 2 3 4 5 $beta [1] "Bravo" $gamma $gamma$a [1] 1 2 3 $gamma$b NULL $delta [1] TRUE FALSE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11745" y="2728153"/>
            <a:ext cx="2749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Thank</a:t>
            </a:r>
            <a:endParaRPr lang="zh-CN" altLang="en-US" sz="72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6366" y="2728153"/>
            <a:ext cx="21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rgbClr val="DB53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you</a:t>
            </a:r>
            <a:endParaRPr lang="zh-CN" altLang="en-US" sz="7200" b="1" dirty="0">
              <a:solidFill>
                <a:srgbClr val="DB5355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3431" y="5789691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Tang </a:t>
            </a:r>
            <a:r>
              <a:rPr lang="en-US" altLang="zh-CN" sz="2400" b="1" dirty="0" err="1" smtClean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Dexuan</a:t>
            </a:r>
            <a:endParaRPr lang="zh-CN" altLang="en-US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48517" y="6187755"/>
            <a:ext cx="158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95959"/>
                </a:solidFill>
              </a:rPr>
              <a:t>2017.10.19</a:t>
            </a:r>
            <a:endParaRPr lang="zh-CN" altLang="en-US" sz="2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202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幼圆</vt:lpstr>
      <vt:lpstr>Arial</vt:lpstr>
      <vt:lpstr>Calibri</vt:lpstr>
      <vt:lpstr>Calibri Light</vt:lpstr>
      <vt:lpstr>Lucida Console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汤德轩</cp:lastModifiedBy>
  <cp:revision>51</cp:revision>
  <dcterms:created xsi:type="dcterms:W3CDTF">2015-08-26T08:47:57Z</dcterms:created>
  <dcterms:modified xsi:type="dcterms:W3CDTF">2017-10-18T17:44:21Z</dcterms:modified>
  <cp:category>第一PPT模板网-WWW.1PPT.COM</cp:category>
  <cp:contentStatus>第一PPT模板网-WWW.1PPT.COM</cp:contentStatus>
</cp:coreProperties>
</file>