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3966D-7708-4C1D-B659-81C83799FF0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CABC90-FA20-4828-BE9F-D0BBA63B5FB0}">
      <dgm:prSet/>
      <dgm:spPr/>
      <dgm:t>
        <a:bodyPr/>
        <a:lstStyle/>
        <a:p>
          <a:r>
            <a:rPr lang="en-US" dirty="0"/>
            <a:t>Visual studio code</a:t>
          </a:r>
        </a:p>
      </dgm:t>
    </dgm:pt>
    <dgm:pt modelId="{CBC238DB-9ADA-45B5-87FC-D0A1B03DE92B}" type="parTrans" cxnId="{09C0E642-0DB4-4C74-B077-FE1C30206095}">
      <dgm:prSet/>
      <dgm:spPr/>
      <dgm:t>
        <a:bodyPr/>
        <a:lstStyle/>
        <a:p>
          <a:endParaRPr lang="en-US"/>
        </a:p>
      </dgm:t>
    </dgm:pt>
    <dgm:pt modelId="{4AE10D60-D258-4C06-9793-07D54F249607}" type="sibTrans" cxnId="{09C0E642-0DB4-4C74-B077-FE1C30206095}">
      <dgm:prSet/>
      <dgm:spPr/>
      <dgm:t>
        <a:bodyPr/>
        <a:lstStyle/>
        <a:p>
          <a:endParaRPr lang="en-US"/>
        </a:p>
      </dgm:t>
    </dgm:pt>
    <dgm:pt modelId="{E53CF54C-6B37-40C9-8413-009D93ECFD70}">
      <dgm:prSet/>
      <dgm:spPr/>
      <dgm:t>
        <a:bodyPr/>
        <a:lstStyle/>
        <a:p>
          <a:r>
            <a:rPr lang="en-US" dirty="0"/>
            <a:t>Figma</a:t>
          </a:r>
        </a:p>
      </dgm:t>
    </dgm:pt>
    <dgm:pt modelId="{E8CC222B-DB02-409F-B11E-DB7C916D98E2}" type="parTrans" cxnId="{B24C260E-6733-4F7F-BE27-E2BADE2C1D7E}">
      <dgm:prSet/>
      <dgm:spPr/>
      <dgm:t>
        <a:bodyPr/>
        <a:lstStyle/>
        <a:p>
          <a:endParaRPr lang="en-US"/>
        </a:p>
      </dgm:t>
    </dgm:pt>
    <dgm:pt modelId="{BB50E73F-5177-47D7-967F-AEE81D1A161E}" type="sibTrans" cxnId="{B24C260E-6733-4F7F-BE27-E2BADE2C1D7E}">
      <dgm:prSet/>
      <dgm:spPr/>
      <dgm:t>
        <a:bodyPr/>
        <a:lstStyle/>
        <a:p>
          <a:endParaRPr lang="en-US"/>
        </a:p>
      </dgm:t>
    </dgm:pt>
    <dgm:pt modelId="{95EEBFA3-8CB5-4E12-8953-7E4F614F8077}">
      <dgm:prSet/>
      <dgm:spPr/>
      <dgm:t>
        <a:bodyPr/>
        <a:lstStyle/>
        <a:p>
          <a:r>
            <a:rPr lang="en-US" dirty="0" err="1"/>
            <a:t>Github</a:t>
          </a:r>
          <a:endParaRPr lang="en-US" dirty="0"/>
        </a:p>
      </dgm:t>
    </dgm:pt>
    <dgm:pt modelId="{EF7B6955-240E-4B29-A317-583859082391}" type="parTrans" cxnId="{338A39DE-7B47-401C-8094-EF7B979E53C3}">
      <dgm:prSet/>
      <dgm:spPr/>
      <dgm:t>
        <a:bodyPr/>
        <a:lstStyle/>
        <a:p>
          <a:endParaRPr lang="en-US"/>
        </a:p>
      </dgm:t>
    </dgm:pt>
    <dgm:pt modelId="{D6873075-11C6-4458-B0F2-2354F9D3CF1E}" type="sibTrans" cxnId="{338A39DE-7B47-401C-8094-EF7B979E53C3}">
      <dgm:prSet/>
      <dgm:spPr/>
      <dgm:t>
        <a:bodyPr/>
        <a:lstStyle/>
        <a:p>
          <a:endParaRPr lang="en-US"/>
        </a:p>
      </dgm:t>
    </dgm:pt>
    <dgm:pt modelId="{A8FDB506-E470-4234-A31C-2CE4A5462224}">
      <dgm:prSet/>
      <dgm:spPr/>
      <dgm:t>
        <a:bodyPr/>
        <a:lstStyle/>
        <a:p>
          <a:r>
            <a:rPr lang="nl-NL" dirty="0"/>
            <a:t>Overige software</a:t>
          </a:r>
          <a:endParaRPr lang="en-US" dirty="0"/>
        </a:p>
      </dgm:t>
    </dgm:pt>
    <dgm:pt modelId="{1B427B89-35FB-4959-93CF-DED0B51F815A}" type="parTrans" cxnId="{F4063D4E-4DC3-4188-ADD6-81749AA1F644}">
      <dgm:prSet/>
      <dgm:spPr/>
      <dgm:t>
        <a:bodyPr/>
        <a:lstStyle/>
        <a:p>
          <a:endParaRPr lang="en-US"/>
        </a:p>
      </dgm:t>
    </dgm:pt>
    <dgm:pt modelId="{C2490EB7-42E2-4018-895C-963AB319E73A}" type="sibTrans" cxnId="{F4063D4E-4DC3-4188-ADD6-81749AA1F644}">
      <dgm:prSet/>
      <dgm:spPr/>
      <dgm:t>
        <a:bodyPr/>
        <a:lstStyle/>
        <a:p>
          <a:endParaRPr lang="en-US"/>
        </a:p>
      </dgm:t>
    </dgm:pt>
    <dgm:pt modelId="{D342F6DC-EE64-4DC5-9D10-0E8F87EF88A8}" type="pres">
      <dgm:prSet presAssocID="{D5C3966D-7708-4C1D-B659-81C83799FF0F}" presName="vert0" presStyleCnt="0">
        <dgm:presLayoutVars>
          <dgm:dir/>
          <dgm:animOne val="branch"/>
          <dgm:animLvl val="lvl"/>
        </dgm:presLayoutVars>
      </dgm:prSet>
      <dgm:spPr/>
    </dgm:pt>
    <dgm:pt modelId="{731E824B-A4DC-494D-AF8F-6E57BE53221E}" type="pres">
      <dgm:prSet presAssocID="{14CABC90-FA20-4828-BE9F-D0BBA63B5FB0}" presName="thickLine" presStyleLbl="alignNode1" presStyleIdx="0" presStyleCnt="4"/>
      <dgm:spPr/>
    </dgm:pt>
    <dgm:pt modelId="{108F3DF7-D9F8-44CA-8151-53D3508F53A7}" type="pres">
      <dgm:prSet presAssocID="{14CABC90-FA20-4828-BE9F-D0BBA63B5FB0}" presName="horz1" presStyleCnt="0"/>
      <dgm:spPr/>
    </dgm:pt>
    <dgm:pt modelId="{7985E566-F044-4A57-8749-9659083F4775}" type="pres">
      <dgm:prSet presAssocID="{14CABC90-FA20-4828-BE9F-D0BBA63B5FB0}" presName="tx1" presStyleLbl="revTx" presStyleIdx="0" presStyleCnt="4"/>
      <dgm:spPr/>
    </dgm:pt>
    <dgm:pt modelId="{52565511-9DB3-46F9-8A85-D1D9BA11A32C}" type="pres">
      <dgm:prSet presAssocID="{14CABC90-FA20-4828-BE9F-D0BBA63B5FB0}" presName="vert1" presStyleCnt="0"/>
      <dgm:spPr/>
    </dgm:pt>
    <dgm:pt modelId="{47D23272-2035-420B-94E9-83A9001E0224}" type="pres">
      <dgm:prSet presAssocID="{E53CF54C-6B37-40C9-8413-009D93ECFD70}" presName="thickLine" presStyleLbl="alignNode1" presStyleIdx="1" presStyleCnt="4"/>
      <dgm:spPr/>
    </dgm:pt>
    <dgm:pt modelId="{C868BE2B-EDE8-43D0-9CEB-24E87DBB686B}" type="pres">
      <dgm:prSet presAssocID="{E53CF54C-6B37-40C9-8413-009D93ECFD70}" presName="horz1" presStyleCnt="0"/>
      <dgm:spPr/>
    </dgm:pt>
    <dgm:pt modelId="{18B27A12-559A-4AD1-8F45-A35101AB261C}" type="pres">
      <dgm:prSet presAssocID="{E53CF54C-6B37-40C9-8413-009D93ECFD70}" presName="tx1" presStyleLbl="revTx" presStyleIdx="1" presStyleCnt="4"/>
      <dgm:spPr/>
    </dgm:pt>
    <dgm:pt modelId="{0A04DAE1-48BF-4230-A9E6-19532A5F18F1}" type="pres">
      <dgm:prSet presAssocID="{E53CF54C-6B37-40C9-8413-009D93ECFD70}" presName="vert1" presStyleCnt="0"/>
      <dgm:spPr/>
    </dgm:pt>
    <dgm:pt modelId="{F4F89E24-9663-43B0-8554-4DF92A03767B}" type="pres">
      <dgm:prSet presAssocID="{95EEBFA3-8CB5-4E12-8953-7E4F614F8077}" presName="thickLine" presStyleLbl="alignNode1" presStyleIdx="2" presStyleCnt="4"/>
      <dgm:spPr/>
    </dgm:pt>
    <dgm:pt modelId="{5FD7A616-923D-48BB-9282-28FEFA10363E}" type="pres">
      <dgm:prSet presAssocID="{95EEBFA3-8CB5-4E12-8953-7E4F614F8077}" presName="horz1" presStyleCnt="0"/>
      <dgm:spPr/>
    </dgm:pt>
    <dgm:pt modelId="{CA8CCA74-D599-4C7A-9121-53F2C386D369}" type="pres">
      <dgm:prSet presAssocID="{95EEBFA3-8CB5-4E12-8953-7E4F614F8077}" presName="tx1" presStyleLbl="revTx" presStyleIdx="2" presStyleCnt="4"/>
      <dgm:spPr/>
    </dgm:pt>
    <dgm:pt modelId="{6925FC9C-2FF5-4156-910B-BF0547CFB908}" type="pres">
      <dgm:prSet presAssocID="{95EEBFA3-8CB5-4E12-8953-7E4F614F8077}" presName="vert1" presStyleCnt="0"/>
      <dgm:spPr/>
    </dgm:pt>
    <dgm:pt modelId="{9D6D1C3B-46D8-4860-94BD-31329C819549}" type="pres">
      <dgm:prSet presAssocID="{A8FDB506-E470-4234-A31C-2CE4A5462224}" presName="thickLine" presStyleLbl="alignNode1" presStyleIdx="3" presStyleCnt="4"/>
      <dgm:spPr/>
    </dgm:pt>
    <dgm:pt modelId="{CA8BE04C-36EC-4A00-AC34-B0BCEB0E049C}" type="pres">
      <dgm:prSet presAssocID="{A8FDB506-E470-4234-A31C-2CE4A5462224}" presName="horz1" presStyleCnt="0"/>
      <dgm:spPr/>
    </dgm:pt>
    <dgm:pt modelId="{57AAA932-A3E7-4D7A-BB23-258F12650164}" type="pres">
      <dgm:prSet presAssocID="{A8FDB506-E470-4234-A31C-2CE4A5462224}" presName="tx1" presStyleLbl="revTx" presStyleIdx="3" presStyleCnt="4"/>
      <dgm:spPr/>
    </dgm:pt>
    <dgm:pt modelId="{4F8CB207-741F-4D8D-A271-F4A448616212}" type="pres">
      <dgm:prSet presAssocID="{A8FDB506-E470-4234-A31C-2CE4A5462224}" presName="vert1" presStyleCnt="0"/>
      <dgm:spPr/>
    </dgm:pt>
  </dgm:ptLst>
  <dgm:cxnLst>
    <dgm:cxn modelId="{B24C260E-6733-4F7F-BE27-E2BADE2C1D7E}" srcId="{D5C3966D-7708-4C1D-B659-81C83799FF0F}" destId="{E53CF54C-6B37-40C9-8413-009D93ECFD70}" srcOrd="1" destOrd="0" parTransId="{E8CC222B-DB02-409F-B11E-DB7C916D98E2}" sibTransId="{BB50E73F-5177-47D7-967F-AEE81D1A161E}"/>
    <dgm:cxn modelId="{7F929C2C-D81A-4E7B-8D75-B0CA93A27074}" type="presOf" srcId="{14CABC90-FA20-4828-BE9F-D0BBA63B5FB0}" destId="{7985E566-F044-4A57-8749-9659083F4775}" srcOrd="0" destOrd="0" presId="urn:microsoft.com/office/officeart/2008/layout/LinedList"/>
    <dgm:cxn modelId="{09C0E642-0DB4-4C74-B077-FE1C30206095}" srcId="{D5C3966D-7708-4C1D-B659-81C83799FF0F}" destId="{14CABC90-FA20-4828-BE9F-D0BBA63B5FB0}" srcOrd="0" destOrd="0" parTransId="{CBC238DB-9ADA-45B5-87FC-D0A1B03DE92B}" sibTransId="{4AE10D60-D258-4C06-9793-07D54F249607}"/>
    <dgm:cxn modelId="{F4063D4E-4DC3-4188-ADD6-81749AA1F644}" srcId="{D5C3966D-7708-4C1D-B659-81C83799FF0F}" destId="{A8FDB506-E470-4234-A31C-2CE4A5462224}" srcOrd="3" destOrd="0" parTransId="{1B427B89-35FB-4959-93CF-DED0B51F815A}" sibTransId="{C2490EB7-42E2-4018-895C-963AB319E73A}"/>
    <dgm:cxn modelId="{3CD7974E-0B0A-4931-A8E4-9706BA926473}" type="presOf" srcId="{95EEBFA3-8CB5-4E12-8953-7E4F614F8077}" destId="{CA8CCA74-D599-4C7A-9121-53F2C386D369}" srcOrd="0" destOrd="0" presId="urn:microsoft.com/office/officeart/2008/layout/LinedList"/>
    <dgm:cxn modelId="{DA578879-A644-4CCC-AC2E-4CD680B01DB7}" type="presOf" srcId="{A8FDB506-E470-4234-A31C-2CE4A5462224}" destId="{57AAA932-A3E7-4D7A-BB23-258F12650164}" srcOrd="0" destOrd="0" presId="urn:microsoft.com/office/officeart/2008/layout/LinedList"/>
    <dgm:cxn modelId="{A4EB1A90-E3B4-469D-8B04-DCAB5A1B0E5A}" type="presOf" srcId="{E53CF54C-6B37-40C9-8413-009D93ECFD70}" destId="{18B27A12-559A-4AD1-8F45-A35101AB261C}" srcOrd="0" destOrd="0" presId="urn:microsoft.com/office/officeart/2008/layout/LinedList"/>
    <dgm:cxn modelId="{C05A3CA3-4EDF-41B6-A344-0D49086A9DD7}" type="presOf" srcId="{D5C3966D-7708-4C1D-B659-81C83799FF0F}" destId="{D342F6DC-EE64-4DC5-9D10-0E8F87EF88A8}" srcOrd="0" destOrd="0" presId="urn:microsoft.com/office/officeart/2008/layout/LinedList"/>
    <dgm:cxn modelId="{338A39DE-7B47-401C-8094-EF7B979E53C3}" srcId="{D5C3966D-7708-4C1D-B659-81C83799FF0F}" destId="{95EEBFA3-8CB5-4E12-8953-7E4F614F8077}" srcOrd="2" destOrd="0" parTransId="{EF7B6955-240E-4B29-A317-583859082391}" sibTransId="{D6873075-11C6-4458-B0F2-2354F9D3CF1E}"/>
    <dgm:cxn modelId="{672071C4-1B82-4AFB-8A5D-AD97DF392E38}" type="presParOf" srcId="{D342F6DC-EE64-4DC5-9D10-0E8F87EF88A8}" destId="{731E824B-A4DC-494D-AF8F-6E57BE53221E}" srcOrd="0" destOrd="0" presId="urn:microsoft.com/office/officeart/2008/layout/LinedList"/>
    <dgm:cxn modelId="{F0B65FB6-EC17-433D-ABF7-BBFAC34976E9}" type="presParOf" srcId="{D342F6DC-EE64-4DC5-9D10-0E8F87EF88A8}" destId="{108F3DF7-D9F8-44CA-8151-53D3508F53A7}" srcOrd="1" destOrd="0" presId="urn:microsoft.com/office/officeart/2008/layout/LinedList"/>
    <dgm:cxn modelId="{4C7BD3E0-9A6B-493F-A9DD-845C77427261}" type="presParOf" srcId="{108F3DF7-D9F8-44CA-8151-53D3508F53A7}" destId="{7985E566-F044-4A57-8749-9659083F4775}" srcOrd="0" destOrd="0" presId="urn:microsoft.com/office/officeart/2008/layout/LinedList"/>
    <dgm:cxn modelId="{5D5A749B-CE22-414A-94F5-F6D1B6D35D36}" type="presParOf" srcId="{108F3DF7-D9F8-44CA-8151-53D3508F53A7}" destId="{52565511-9DB3-46F9-8A85-D1D9BA11A32C}" srcOrd="1" destOrd="0" presId="urn:microsoft.com/office/officeart/2008/layout/LinedList"/>
    <dgm:cxn modelId="{871C0490-FECF-4C5E-80AC-BF34405CA4CE}" type="presParOf" srcId="{D342F6DC-EE64-4DC5-9D10-0E8F87EF88A8}" destId="{47D23272-2035-420B-94E9-83A9001E0224}" srcOrd="2" destOrd="0" presId="urn:microsoft.com/office/officeart/2008/layout/LinedList"/>
    <dgm:cxn modelId="{B4B9D892-889F-4E78-9995-6CD8538DDAEC}" type="presParOf" srcId="{D342F6DC-EE64-4DC5-9D10-0E8F87EF88A8}" destId="{C868BE2B-EDE8-43D0-9CEB-24E87DBB686B}" srcOrd="3" destOrd="0" presId="urn:microsoft.com/office/officeart/2008/layout/LinedList"/>
    <dgm:cxn modelId="{18B43CB0-30B7-4A58-A9E4-88637EBF2536}" type="presParOf" srcId="{C868BE2B-EDE8-43D0-9CEB-24E87DBB686B}" destId="{18B27A12-559A-4AD1-8F45-A35101AB261C}" srcOrd="0" destOrd="0" presId="urn:microsoft.com/office/officeart/2008/layout/LinedList"/>
    <dgm:cxn modelId="{3950DA5E-C17B-4FAE-927E-B763BD0CB69D}" type="presParOf" srcId="{C868BE2B-EDE8-43D0-9CEB-24E87DBB686B}" destId="{0A04DAE1-48BF-4230-A9E6-19532A5F18F1}" srcOrd="1" destOrd="0" presId="urn:microsoft.com/office/officeart/2008/layout/LinedList"/>
    <dgm:cxn modelId="{3C6E77DE-E40F-4EFA-8DF8-9F9C517034E9}" type="presParOf" srcId="{D342F6DC-EE64-4DC5-9D10-0E8F87EF88A8}" destId="{F4F89E24-9663-43B0-8554-4DF92A03767B}" srcOrd="4" destOrd="0" presId="urn:microsoft.com/office/officeart/2008/layout/LinedList"/>
    <dgm:cxn modelId="{DD3B825F-AFF3-4603-A9EC-CB38368AD3A2}" type="presParOf" srcId="{D342F6DC-EE64-4DC5-9D10-0E8F87EF88A8}" destId="{5FD7A616-923D-48BB-9282-28FEFA10363E}" srcOrd="5" destOrd="0" presId="urn:microsoft.com/office/officeart/2008/layout/LinedList"/>
    <dgm:cxn modelId="{FF1C3331-FCA6-46A7-830C-96C1DB2285C0}" type="presParOf" srcId="{5FD7A616-923D-48BB-9282-28FEFA10363E}" destId="{CA8CCA74-D599-4C7A-9121-53F2C386D369}" srcOrd="0" destOrd="0" presId="urn:microsoft.com/office/officeart/2008/layout/LinedList"/>
    <dgm:cxn modelId="{8FDD196A-C091-41A7-B574-A6FAD81E28BD}" type="presParOf" srcId="{5FD7A616-923D-48BB-9282-28FEFA10363E}" destId="{6925FC9C-2FF5-4156-910B-BF0547CFB908}" srcOrd="1" destOrd="0" presId="urn:microsoft.com/office/officeart/2008/layout/LinedList"/>
    <dgm:cxn modelId="{42C8A90E-8853-4382-A5B6-6315C03DB045}" type="presParOf" srcId="{D342F6DC-EE64-4DC5-9D10-0E8F87EF88A8}" destId="{9D6D1C3B-46D8-4860-94BD-31329C819549}" srcOrd="6" destOrd="0" presId="urn:microsoft.com/office/officeart/2008/layout/LinedList"/>
    <dgm:cxn modelId="{3D46D8AA-E9D5-4FBD-8146-C7E8ACF74EFF}" type="presParOf" srcId="{D342F6DC-EE64-4DC5-9D10-0E8F87EF88A8}" destId="{CA8BE04C-36EC-4A00-AC34-B0BCEB0E049C}" srcOrd="7" destOrd="0" presId="urn:microsoft.com/office/officeart/2008/layout/LinedList"/>
    <dgm:cxn modelId="{184722C4-75DD-4BA8-A1C9-CB24EAF62F6B}" type="presParOf" srcId="{CA8BE04C-36EC-4A00-AC34-B0BCEB0E049C}" destId="{57AAA932-A3E7-4D7A-BB23-258F12650164}" srcOrd="0" destOrd="0" presId="urn:microsoft.com/office/officeart/2008/layout/LinedList"/>
    <dgm:cxn modelId="{49EE66B4-3898-4B38-B8F7-27AD3ED1CC24}" type="presParOf" srcId="{CA8BE04C-36EC-4A00-AC34-B0BCEB0E049C}" destId="{4F8CB207-741F-4D8D-A271-F4A4486162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4E80EE-5F67-44ED-87A1-A5BC0A27CC9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952805-601F-4971-B652-392FAA6E7E7C}">
      <dgm:prSet/>
      <dgm:spPr/>
      <dgm:t>
        <a:bodyPr/>
        <a:lstStyle/>
        <a:p>
          <a:r>
            <a:rPr lang="en-US" dirty="0"/>
            <a:t>Wat is </a:t>
          </a:r>
          <a:r>
            <a:rPr lang="en-US" dirty="0" err="1"/>
            <a:t>github</a:t>
          </a:r>
          <a:r>
            <a:rPr lang="en-US" dirty="0"/>
            <a:t>? </a:t>
          </a:r>
        </a:p>
      </dgm:t>
    </dgm:pt>
    <dgm:pt modelId="{0B457C18-059B-41AE-B30F-69736AA86FDC}" type="parTrans" cxnId="{95DBD710-8589-4953-9F87-CE8A6FBDA08C}">
      <dgm:prSet/>
      <dgm:spPr/>
      <dgm:t>
        <a:bodyPr/>
        <a:lstStyle/>
        <a:p>
          <a:endParaRPr lang="en-US"/>
        </a:p>
      </dgm:t>
    </dgm:pt>
    <dgm:pt modelId="{1F184380-B561-4EAC-8C7B-EA794568B64E}" type="sibTrans" cxnId="{95DBD710-8589-4953-9F87-CE8A6FBDA08C}">
      <dgm:prSet/>
      <dgm:spPr/>
      <dgm:t>
        <a:bodyPr/>
        <a:lstStyle/>
        <a:p>
          <a:endParaRPr lang="en-US"/>
        </a:p>
      </dgm:t>
    </dgm:pt>
    <dgm:pt modelId="{C8FB718A-9E1F-432F-81FF-3F8B01F77405}">
      <dgm:prSet/>
      <dgm:spPr/>
      <dgm:t>
        <a:bodyPr/>
        <a:lstStyle/>
        <a:p>
          <a:r>
            <a:rPr lang="en-US"/>
            <a:t>Waarom gebruiken wij github?</a:t>
          </a:r>
        </a:p>
      </dgm:t>
    </dgm:pt>
    <dgm:pt modelId="{328E99AA-03FF-42EC-8A54-3206541C38A1}" type="parTrans" cxnId="{D12BDF34-1D2C-4D08-B6C9-F00CF89E95B0}">
      <dgm:prSet/>
      <dgm:spPr/>
      <dgm:t>
        <a:bodyPr/>
        <a:lstStyle/>
        <a:p>
          <a:endParaRPr lang="en-US"/>
        </a:p>
      </dgm:t>
    </dgm:pt>
    <dgm:pt modelId="{9D0DDCF9-DEC5-41DA-84F0-B5BFDE4AF6E9}" type="sibTrans" cxnId="{D12BDF34-1D2C-4D08-B6C9-F00CF89E95B0}">
      <dgm:prSet/>
      <dgm:spPr/>
      <dgm:t>
        <a:bodyPr/>
        <a:lstStyle/>
        <a:p>
          <a:endParaRPr lang="en-US"/>
        </a:p>
      </dgm:t>
    </dgm:pt>
    <dgm:pt modelId="{3DC2F9B7-5D6B-41DF-9B02-22809FA9014D}">
      <dgm:prSet/>
      <dgm:spPr/>
      <dgm:t>
        <a:bodyPr/>
        <a:lstStyle/>
        <a:p>
          <a:r>
            <a:rPr lang="en-US"/>
            <a:t>Hoe werkt github?</a:t>
          </a:r>
        </a:p>
      </dgm:t>
    </dgm:pt>
    <dgm:pt modelId="{18C2DB3C-2FE6-437B-976F-C94BE3C652A3}" type="parTrans" cxnId="{C00D1C92-63CC-4D6F-8D4C-DC88488686DE}">
      <dgm:prSet/>
      <dgm:spPr/>
      <dgm:t>
        <a:bodyPr/>
        <a:lstStyle/>
        <a:p>
          <a:endParaRPr lang="en-US"/>
        </a:p>
      </dgm:t>
    </dgm:pt>
    <dgm:pt modelId="{23F2F568-78E7-4FB5-9B52-1CF451C8A625}" type="sibTrans" cxnId="{C00D1C92-63CC-4D6F-8D4C-DC88488686DE}">
      <dgm:prSet/>
      <dgm:spPr/>
      <dgm:t>
        <a:bodyPr/>
        <a:lstStyle/>
        <a:p>
          <a:endParaRPr lang="en-US"/>
        </a:p>
      </dgm:t>
    </dgm:pt>
    <dgm:pt modelId="{DC436F76-A1BD-4962-BD93-7F09B781D861}" type="pres">
      <dgm:prSet presAssocID="{034E80EE-5F67-44ED-87A1-A5BC0A27CC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86007A-AC78-45A0-B737-B5595937707B}" type="pres">
      <dgm:prSet presAssocID="{80952805-601F-4971-B652-392FAA6E7E7C}" presName="hierRoot1" presStyleCnt="0"/>
      <dgm:spPr/>
    </dgm:pt>
    <dgm:pt modelId="{D97CDEDF-B3D7-413F-B372-E2CF6FA72BF3}" type="pres">
      <dgm:prSet presAssocID="{80952805-601F-4971-B652-392FAA6E7E7C}" presName="composite" presStyleCnt="0"/>
      <dgm:spPr/>
    </dgm:pt>
    <dgm:pt modelId="{7F6B0CC8-34D6-4D1F-A0BD-4AEBF53078B2}" type="pres">
      <dgm:prSet presAssocID="{80952805-601F-4971-B652-392FAA6E7E7C}" presName="background" presStyleLbl="node0" presStyleIdx="0" presStyleCnt="3"/>
      <dgm:spPr/>
    </dgm:pt>
    <dgm:pt modelId="{F59F3196-85BE-4021-8DDA-39F3C6C4353C}" type="pres">
      <dgm:prSet presAssocID="{80952805-601F-4971-B652-392FAA6E7E7C}" presName="text" presStyleLbl="fgAcc0" presStyleIdx="0" presStyleCnt="3">
        <dgm:presLayoutVars>
          <dgm:chPref val="3"/>
        </dgm:presLayoutVars>
      </dgm:prSet>
      <dgm:spPr/>
    </dgm:pt>
    <dgm:pt modelId="{8C165792-D19C-4BCC-996B-72AA32A3159B}" type="pres">
      <dgm:prSet presAssocID="{80952805-601F-4971-B652-392FAA6E7E7C}" presName="hierChild2" presStyleCnt="0"/>
      <dgm:spPr/>
    </dgm:pt>
    <dgm:pt modelId="{FDDC1B90-A03D-4257-8DD4-84039CB6164C}" type="pres">
      <dgm:prSet presAssocID="{C8FB718A-9E1F-432F-81FF-3F8B01F77405}" presName="hierRoot1" presStyleCnt="0"/>
      <dgm:spPr/>
    </dgm:pt>
    <dgm:pt modelId="{1AC21F73-4C60-4B27-A008-FD2D556101EF}" type="pres">
      <dgm:prSet presAssocID="{C8FB718A-9E1F-432F-81FF-3F8B01F77405}" presName="composite" presStyleCnt="0"/>
      <dgm:spPr/>
    </dgm:pt>
    <dgm:pt modelId="{D36C1CC4-7EBE-48F5-8F69-255E626415C5}" type="pres">
      <dgm:prSet presAssocID="{C8FB718A-9E1F-432F-81FF-3F8B01F77405}" presName="background" presStyleLbl="node0" presStyleIdx="1" presStyleCnt="3"/>
      <dgm:spPr/>
    </dgm:pt>
    <dgm:pt modelId="{64735C1D-8A90-4209-87DB-16EF199A3137}" type="pres">
      <dgm:prSet presAssocID="{C8FB718A-9E1F-432F-81FF-3F8B01F77405}" presName="text" presStyleLbl="fgAcc0" presStyleIdx="1" presStyleCnt="3">
        <dgm:presLayoutVars>
          <dgm:chPref val="3"/>
        </dgm:presLayoutVars>
      </dgm:prSet>
      <dgm:spPr/>
    </dgm:pt>
    <dgm:pt modelId="{BE557B70-8217-4EF5-A8AF-5F527BAF20BD}" type="pres">
      <dgm:prSet presAssocID="{C8FB718A-9E1F-432F-81FF-3F8B01F77405}" presName="hierChild2" presStyleCnt="0"/>
      <dgm:spPr/>
    </dgm:pt>
    <dgm:pt modelId="{B09DF826-8CEC-4FD7-AA39-95794C6C9E68}" type="pres">
      <dgm:prSet presAssocID="{3DC2F9B7-5D6B-41DF-9B02-22809FA9014D}" presName="hierRoot1" presStyleCnt="0"/>
      <dgm:spPr/>
    </dgm:pt>
    <dgm:pt modelId="{13E767EE-9954-48D1-A2F6-F5E1ED161BCB}" type="pres">
      <dgm:prSet presAssocID="{3DC2F9B7-5D6B-41DF-9B02-22809FA9014D}" presName="composite" presStyleCnt="0"/>
      <dgm:spPr/>
    </dgm:pt>
    <dgm:pt modelId="{8E3775F5-71D6-4CB7-A967-B0F5CA270452}" type="pres">
      <dgm:prSet presAssocID="{3DC2F9B7-5D6B-41DF-9B02-22809FA9014D}" presName="background" presStyleLbl="node0" presStyleIdx="2" presStyleCnt="3"/>
      <dgm:spPr/>
    </dgm:pt>
    <dgm:pt modelId="{617AEAAB-5447-4ABE-A8F7-1EBFFC1A3F40}" type="pres">
      <dgm:prSet presAssocID="{3DC2F9B7-5D6B-41DF-9B02-22809FA9014D}" presName="text" presStyleLbl="fgAcc0" presStyleIdx="2" presStyleCnt="3">
        <dgm:presLayoutVars>
          <dgm:chPref val="3"/>
        </dgm:presLayoutVars>
      </dgm:prSet>
      <dgm:spPr/>
    </dgm:pt>
    <dgm:pt modelId="{60387D78-EDE8-473F-819A-618D3B35C087}" type="pres">
      <dgm:prSet presAssocID="{3DC2F9B7-5D6B-41DF-9B02-22809FA9014D}" presName="hierChild2" presStyleCnt="0"/>
      <dgm:spPr/>
    </dgm:pt>
  </dgm:ptLst>
  <dgm:cxnLst>
    <dgm:cxn modelId="{95DBD710-8589-4953-9F87-CE8A6FBDA08C}" srcId="{034E80EE-5F67-44ED-87A1-A5BC0A27CC92}" destId="{80952805-601F-4971-B652-392FAA6E7E7C}" srcOrd="0" destOrd="0" parTransId="{0B457C18-059B-41AE-B30F-69736AA86FDC}" sibTransId="{1F184380-B561-4EAC-8C7B-EA794568B64E}"/>
    <dgm:cxn modelId="{CC06AA16-EA2F-4596-98A3-F728CB63EE18}" type="presOf" srcId="{3DC2F9B7-5D6B-41DF-9B02-22809FA9014D}" destId="{617AEAAB-5447-4ABE-A8F7-1EBFFC1A3F40}" srcOrd="0" destOrd="0" presId="urn:microsoft.com/office/officeart/2005/8/layout/hierarchy1"/>
    <dgm:cxn modelId="{2CF1E222-0B06-4AD3-83CD-4A63F214C654}" type="presOf" srcId="{80952805-601F-4971-B652-392FAA6E7E7C}" destId="{F59F3196-85BE-4021-8DDA-39F3C6C4353C}" srcOrd="0" destOrd="0" presId="urn:microsoft.com/office/officeart/2005/8/layout/hierarchy1"/>
    <dgm:cxn modelId="{D12BDF34-1D2C-4D08-B6C9-F00CF89E95B0}" srcId="{034E80EE-5F67-44ED-87A1-A5BC0A27CC92}" destId="{C8FB718A-9E1F-432F-81FF-3F8B01F77405}" srcOrd="1" destOrd="0" parTransId="{328E99AA-03FF-42EC-8A54-3206541C38A1}" sibTransId="{9D0DDCF9-DEC5-41DA-84F0-B5BFDE4AF6E9}"/>
    <dgm:cxn modelId="{125C405F-6A17-420B-9BBC-49DB26022B89}" type="presOf" srcId="{034E80EE-5F67-44ED-87A1-A5BC0A27CC92}" destId="{DC436F76-A1BD-4962-BD93-7F09B781D861}" srcOrd="0" destOrd="0" presId="urn:microsoft.com/office/officeart/2005/8/layout/hierarchy1"/>
    <dgm:cxn modelId="{C00D1C92-63CC-4D6F-8D4C-DC88488686DE}" srcId="{034E80EE-5F67-44ED-87A1-A5BC0A27CC92}" destId="{3DC2F9B7-5D6B-41DF-9B02-22809FA9014D}" srcOrd="2" destOrd="0" parTransId="{18C2DB3C-2FE6-437B-976F-C94BE3C652A3}" sibTransId="{23F2F568-78E7-4FB5-9B52-1CF451C8A625}"/>
    <dgm:cxn modelId="{F39F0FE8-FC65-479A-9A12-2AD12F274CF5}" type="presOf" srcId="{C8FB718A-9E1F-432F-81FF-3F8B01F77405}" destId="{64735C1D-8A90-4209-87DB-16EF199A3137}" srcOrd="0" destOrd="0" presId="urn:microsoft.com/office/officeart/2005/8/layout/hierarchy1"/>
    <dgm:cxn modelId="{B0EB24CD-67D3-4228-A13A-AA736E005807}" type="presParOf" srcId="{DC436F76-A1BD-4962-BD93-7F09B781D861}" destId="{9C86007A-AC78-45A0-B737-B5595937707B}" srcOrd="0" destOrd="0" presId="urn:microsoft.com/office/officeart/2005/8/layout/hierarchy1"/>
    <dgm:cxn modelId="{298D2FF6-ECFB-456B-BCD1-CF08668ECB71}" type="presParOf" srcId="{9C86007A-AC78-45A0-B737-B5595937707B}" destId="{D97CDEDF-B3D7-413F-B372-E2CF6FA72BF3}" srcOrd="0" destOrd="0" presId="urn:microsoft.com/office/officeart/2005/8/layout/hierarchy1"/>
    <dgm:cxn modelId="{A8A4CE20-E011-41E3-97B0-38FBC4D70F66}" type="presParOf" srcId="{D97CDEDF-B3D7-413F-B372-E2CF6FA72BF3}" destId="{7F6B0CC8-34D6-4D1F-A0BD-4AEBF53078B2}" srcOrd="0" destOrd="0" presId="urn:microsoft.com/office/officeart/2005/8/layout/hierarchy1"/>
    <dgm:cxn modelId="{870976DD-E4C5-4B68-A0BF-702AAE7E6120}" type="presParOf" srcId="{D97CDEDF-B3D7-413F-B372-E2CF6FA72BF3}" destId="{F59F3196-85BE-4021-8DDA-39F3C6C4353C}" srcOrd="1" destOrd="0" presId="urn:microsoft.com/office/officeart/2005/8/layout/hierarchy1"/>
    <dgm:cxn modelId="{C4555885-F451-44F3-A780-ACBBE3CA9574}" type="presParOf" srcId="{9C86007A-AC78-45A0-B737-B5595937707B}" destId="{8C165792-D19C-4BCC-996B-72AA32A3159B}" srcOrd="1" destOrd="0" presId="urn:microsoft.com/office/officeart/2005/8/layout/hierarchy1"/>
    <dgm:cxn modelId="{7B333FD5-3C47-47FF-A2D6-182724F0F47E}" type="presParOf" srcId="{DC436F76-A1BD-4962-BD93-7F09B781D861}" destId="{FDDC1B90-A03D-4257-8DD4-84039CB6164C}" srcOrd="1" destOrd="0" presId="urn:microsoft.com/office/officeart/2005/8/layout/hierarchy1"/>
    <dgm:cxn modelId="{35263AD3-A042-4479-B2E9-5CFAB8F3F400}" type="presParOf" srcId="{FDDC1B90-A03D-4257-8DD4-84039CB6164C}" destId="{1AC21F73-4C60-4B27-A008-FD2D556101EF}" srcOrd="0" destOrd="0" presId="urn:microsoft.com/office/officeart/2005/8/layout/hierarchy1"/>
    <dgm:cxn modelId="{16FD2246-169F-40FB-806B-5FFFFC880042}" type="presParOf" srcId="{1AC21F73-4C60-4B27-A008-FD2D556101EF}" destId="{D36C1CC4-7EBE-48F5-8F69-255E626415C5}" srcOrd="0" destOrd="0" presId="urn:microsoft.com/office/officeart/2005/8/layout/hierarchy1"/>
    <dgm:cxn modelId="{3C955C4D-62C9-4F79-93F8-67F801FDCFA0}" type="presParOf" srcId="{1AC21F73-4C60-4B27-A008-FD2D556101EF}" destId="{64735C1D-8A90-4209-87DB-16EF199A3137}" srcOrd="1" destOrd="0" presId="urn:microsoft.com/office/officeart/2005/8/layout/hierarchy1"/>
    <dgm:cxn modelId="{84D72FF3-9E97-4416-AC32-1B55BD0057B6}" type="presParOf" srcId="{FDDC1B90-A03D-4257-8DD4-84039CB6164C}" destId="{BE557B70-8217-4EF5-A8AF-5F527BAF20BD}" srcOrd="1" destOrd="0" presId="urn:microsoft.com/office/officeart/2005/8/layout/hierarchy1"/>
    <dgm:cxn modelId="{A02D68CF-8931-45A4-8576-DA2BF49F1B6F}" type="presParOf" srcId="{DC436F76-A1BD-4962-BD93-7F09B781D861}" destId="{B09DF826-8CEC-4FD7-AA39-95794C6C9E68}" srcOrd="2" destOrd="0" presId="urn:microsoft.com/office/officeart/2005/8/layout/hierarchy1"/>
    <dgm:cxn modelId="{ECEC7238-4BF7-47E5-BCE1-25DFBA244673}" type="presParOf" srcId="{B09DF826-8CEC-4FD7-AA39-95794C6C9E68}" destId="{13E767EE-9954-48D1-A2F6-F5E1ED161BCB}" srcOrd="0" destOrd="0" presId="urn:microsoft.com/office/officeart/2005/8/layout/hierarchy1"/>
    <dgm:cxn modelId="{41553D65-B4A4-4960-827C-230F9CB6E4E1}" type="presParOf" srcId="{13E767EE-9954-48D1-A2F6-F5E1ED161BCB}" destId="{8E3775F5-71D6-4CB7-A967-B0F5CA270452}" srcOrd="0" destOrd="0" presId="urn:microsoft.com/office/officeart/2005/8/layout/hierarchy1"/>
    <dgm:cxn modelId="{7F15AE55-86A7-4513-A27E-632CB41CE971}" type="presParOf" srcId="{13E767EE-9954-48D1-A2F6-F5E1ED161BCB}" destId="{617AEAAB-5447-4ABE-A8F7-1EBFFC1A3F40}" srcOrd="1" destOrd="0" presId="urn:microsoft.com/office/officeart/2005/8/layout/hierarchy1"/>
    <dgm:cxn modelId="{443E9E93-B68D-4E45-AE4C-7D1E1A673496}" type="presParOf" srcId="{B09DF826-8CEC-4FD7-AA39-95794C6C9E68}" destId="{60387D78-EDE8-473F-819A-618D3B35C08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E824B-A4DC-494D-AF8F-6E57BE53221E}">
      <dsp:nvSpPr>
        <dsp:cNvPr id="0" name=""/>
        <dsp:cNvSpPr/>
      </dsp:nvSpPr>
      <dsp:spPr>
        <a:xfrm>
          <a:off x="0" y="0"/>
          <a:ext cx="67258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5E566-F044-4A57-8749-9659083F4775}">
      <dsp:nvSpPr>
        <dsp:cNvPr id="0" name=""/>
        <dsp:cNvSpPr/>
      </dsp:nvSpPr>
      <dsp:spPr>
        <a:xfrm>
          <a:off x="0" y="0"/>
          <a:ext cx="6725899" cy="120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Visual studio code</a:t>
          </a:r>
        </a:p>
      </dsp:txBody>
      <dsp:txXfrm>
        <a:off x="0" y="0"/>
        <a:ext cx="6725899" cy="1205208"/>
      </dsp:txXfrm>
    </dsp:sp>
    <dsp:sp modelId="{47D23272-2035-420B-94E9-83A9001E0224}">
      <dsp:nvSpPr>
        <dsp:cNvPr id="0" name=""/>
        <dsp:cNvSpPr/>
      </dsp:nvSpPr>
      <dsp:spPr>
        <a:xfrm>
          <a:off x="0" y="1205208"/>
          <a:ext cx="67258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27A12-559A-4AD1-8F45-A35101AB261C}">
      <dsp:nvSpPr>
        <dsp:cNvPr id="0" name=""/>
        <dsp:cNvSpPr/>
      </dsp:nvSpPr>
      <dsp:spPr>
        <a:xfrm>
          <a:off x="0" y="1205208"/>
          <a:ext cx="6725899" cy="120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Figma</a:t>
          </a:r>
        </a:p>
      </dsp:txBody>
      <dsp:txXfrm>
        <a:off x="0" y="1205208"/>
        <a:ext cx="6725899" cy="1205208"/>
      </dsp:txXfrm>
    </dsp:sp>
    <dsp:sp modelId="{F4F89E24-9663-43B0-8554-4DF92A03767B}">
      <dsp:nvSpPr>
        <dsp:cNvPr id="0" name=""/>
        <dsp:cNvSpPr/>
      </dsp:nvSpPr>
      <dsp:spPr>
        <a:xfrm>
          <a:off x="0" y="2410416"/>
          <a:ext cx="67258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CCA74-D599-4C7A-9121-53F2C386D369}">
      <dsp:nvSpPr>
        <dsp:cNvPr id="0" name=""/>
        <dsp:cNvSpPr/>
      </dsp:nvSpPr>
      <dsp:spPr>
        <a:xfrm>
          <a:off x="0" y="2410416"/>
          <a:ext cx="6725899" cy="120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 err="1"/>
            <a:t>Github</a:t>
          </a:r>
          <a:endParaRPr lang="en-US" sz="5600" kern="1200" dirty="0"/>
        </a:p>
      </dsp:txBody>
      <dsp:txXfrm>
        <a:off x="0" y="2410416"/>
        <a:ext cx="6725899" cy="1205208"/>
      </dsp:txXfrm>
    </dsp:sp>
    <dsp:sp modelId="{9D6D1C3B-46D8-4860-94BD-31329C819549}">
      <dsp:nvSpPr>
        <dsp:cNvPr id="0" name=""/>
        <dsp:cNvSpPr/>
      </dsp:nvSpPr>
      <dsp:spPr>
        <a:xfrm>
          <a:off x="0" y="3615623"/>
          <a:ext cx="67258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AA932-A3E7-4D7A-BB23-258F12650164}">
      <dsp:nvSpPr>
        <dsp:cNvPr id="0" name=""/>
        <dsp:cNvSpPr/>
      </dsp:nvSpPr>
      <dsp:spPr>
        <a:xfrm>
          <a:off x="0" y="3615624"/>
          <a:ext cx="6725899" cy="120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600" kern="1200" dirty="0"/>
            <a:t>Overige software</a:t>
          </a:r>
          <a:endParaRPr lang="en-US" sz="5600" kern="1200" dirty="0"/>
        </a:p>
      </dsp:txBody>
      <dsp:txXfrm>
        <a:off x="0" y="3615624"/>
        <a:ext cx="6725899" cy="1205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B0CC8-34D6-4D1F-A0BD-4AEBF53078B2}">
      <dsp:nvSpPr>
        <dsp:cNvPr id="0" name=""/>
        <dsp:cNvSpPr/>
      </dsp:nvSpPr>
      <dsp:spPr>
        <a:xfrm>
          <a:off x="0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F3196-85BE-4021-8DDA-39F3C6C4353C}">
      <dsp:nvSpPr>
        <dsp:cNvPr id="0" name=""/>
        <dsp:cNvSpPr/>
      </dsp:nvSpPr>
      <dsp:spPr>
        <a:xfrm>
          <a:off x="344685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Wat is </a:t>
          </a:r>
          <a:r>
            <a:rPr lang="en-US" sz="3700" kern="1200" dirty="0" err="1"/>
            <a:t>github</a:t>
          </a:r>
          <a:r>
            <a:rPr lang="en-US" sz="3700" kern="1200" dirty="0"/>
            <a:t>? </a:t>
          </a:r>
        </a:p>
      </dsp:txBody>
      <dsp:txXfrm>
        <a:off x="402381" y="1143622"/>
        <a:ext cx="2986781" cy="1854488"/>
      </dsp:txXfrm>
    </dsp:sp>
    <dsp:sp modelId="{D36C1CC4-7EBE-48F5-8F69-255E626415C5}">
      <dsp:nvSpPr>
        <dsp:cNvPr id="0" name=""/>
        <dsp:cNvSpPr/>
      </dsp:nvSpPr>
      <dsp:spPr>
        <a:xfrm>
          <a:off x="3791545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35C1D-8A90-4209-87DB-16EF199A3137}">
      <dsp:nvSpPr>
        <dsp:cNvPr id="0" name=""/>
        <dsp:cNvSpPr/>
      </dsp:nvSpPr>
      <dsp:spPr>
        <a:xfrm>
          <a:off x="4136231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Waarom gebruiken wij github?</a:t>
          </a:r>
        </a:p>
      </dsp:txBody>
      <dsp:txXfrm>
        <a:off x="4193927" y="1143622"/>
        <a:ext cx="2986781" cy="1854488"/>
      </dsp:txXfrm>
    </dsp:sp>
    <dsp:sp modelId="{8E3775F5-71D6-4CB7-A967-B0F5CA270452}">
      <dsp:nvSpPr>
        <dsp:cNvPr id="0" name=""/>
        <dsp:cNvSpPr/>
      </dsp:nvSpPr>
      <dsp:spPr>
        <a:xfrm>
          <a:off x="7583090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AEAAB-5447-4ABE-A8F7-1EBFFC1A3F40}">
      <dsp:nvSpPr>
        <dsp:cNvPr id="0" name=""/>
        <dsp:cNvSpPr/>
      </dsp:nvSpPr>
      <dsp:spPr>
        <a:xfrm>
          <a:off x="7927776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Hoe werkt github?</a:t>
          </a:r>
        </a:p>
      </dsp:txBody>
      <dsp:txXfrm>
        <a:off x="7985472" y="1143622"/>
        <a:ext cx="2986781" cy="1854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8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8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1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2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1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0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6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8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1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782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3" r:id="rId2"/>
    <p:sldLayoutId id="2147483722" r:id="rId3"/>
    <p:sldLayoutId id="2147483721" r:id="rId4"/>
    <p:sldLayoutId id="2147483720" r:id="rId5"/>
    <p:sldLayoutId id="2147483719" r:id="rId6"/>
    <p:sldLayoutId id="2147483718" r:id="rId7"/>
    <p:sldLayoutId id="2147483717" r:id="rId8"/>
    <p:sldLayoutId id="2147483716" r:id="rId9"/>
    <p:sldLayoutId id="2147483715" r:id="rId10"/>
    <p:sldLayoutId id="2147483714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ata concept">
            <a:extLst>
              <a:ext uri="{FF2B5EF4-FFF2-40B4-BE49-F238E27FC236}">
                <a16:creationId xmlns:a16="http://schemas.microsoft.com/office/drawing/2014/main" id="{E8D68BA2-8A40-7A92-44CC-AF29A9D05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FBC31F-5ABA-F047-34E7-ABED990FF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Presentatie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/>
              <a:t>– </a:t>
            </a:r>
            <a:r>
              <a:rPr lang="en-US" sz="4000" dirty="0">
                <a:solidFill>
                  <a:srgbClr val="FFFFFF"/>
                </a:solidFill>
              </a:rPr>
              <a:t>Software</a:t>
            </a:r>
            <a:endParaRPr lang="nl-NL" sz="4000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CBC79B8-0415-C3B5-98E3-E77FD515E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Made by: Dylan – Felipe – </a:t>
            </a:r>
            <a:r>
              <a:rPr lang="en-US" dirty="0" err="1">
                <a:solidFill>
                  <a:srgbClr val="FFFFFF">
                    <a:alpha val="75000"/>
                  </a:srgbClr>
                </a:solidFill>
              </a:rPr>
              <a:t>Obay</a:t>
            </a:r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 </a:t>
            </a:r>
            <a:endParaRPr lang="nl-NL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22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6766FA-50F3-4E34-9BE2-91102CA8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FFFEFF"/>
                </a:solidFill>
              </a:rPr>
              <a:t>Inleiding</a:t>
            </a:r>
            <a:endParaRPr lang="nl-NL" sz="4000" dirty="0">
              <a:solidFill>
                <a:srgbClr val="FFFEFF"/>
              </a:solidFill>
            </a:endParaRPr>
          </a:p>
        </p:txBody>
      </p:sp>
      <p:graphicFrame>
        <p:nvGraphicFramePr>
          <p:cNvPr id="20" name="Tijdelijke aanduiding voor inhoud 2">
            <a:extLst>
              <a:ext uri="{FF2B5EF4-FFF2-40B4-BE49-F238E27FC236}">
                <a16:creationId xmlns:a16="http://schemas.microsoft.com/office/drawing/2014/main" id="{C6D0E620-5436-3A31-6B9B-247149CAC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189262"/>
              </p:ext>
            </p:extLst>
          </p:nvPr>
        </p:nvGraphicFramePr>
        <p:xfrm>
          <a:off x="4534935" y="1037968"/>
          <a:ext cx="6725899" cy="4820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23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39D6D-37C8-9C44-9FB4-A971CF11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Github </a:t>
            </a:r>
            <a:endParaRPr lang="nl-NL" dirty="0"/>
          </a:p>
        </p:txBody>
      </p:sp>
      <p:graphicFrame>
        <p:nvGraphicFramePr>
          <p:cNvPr id="11" name="Tijdelijke aanduiding voor inhoud 2">
            <a:extLst>
              <a:ext uri="{FF2B5EF4-FFF2-40B4-BE49-F238E27FC236}">
                <a16:creationId xmlns:a16="http://schemas.microsoft.com/office/drawing/2014/main" id="{45F6E1EF-D43E-B784-8614-F27DFC837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59599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60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F46A82-F322-896A-8F83-F54EA5F6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Einde</a:t>
            </a:r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Presentatie</a:t>
            </a:r>
            <a:endParaRPr lang="en-US" sz="6600" b="0" kern="1200" cap="all" dirty="0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E3276A-DBBA-C80D-C292-5C7C05732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cap="all" dirty="0" err="1">
                <a:solidFill>
                  <a:srgbClr val="FFFFFF"/>
                </a:solidFill>
              </a:rPr>
              <a:t>Zijn</a:t>
            </a:r>
            <a:r>
              <a:rPr lang="en-US" sz="2800" cap="all" dirty="0">
                <a:solidFill>
                  <a:srgbClr val="FFFFFF"/>
                </a:solidFill>
              </a:rPr>
              <a:t> er </a:t>
            </a:r>
            <a:r>
              <a:rPr lang="en-US" sz="2800" cap="all" dirty="0" err="1">
                <a:solidFill>
                  <a:srgbClr val="FFFFFF"/>
                </a:solidFill>
              </a:rPr>
              <a:t>nog</a:t>
            </a:r>
            <a:r>
              <a:rPr lang="en-US" sz="2800" cap="all" dirty="0">
                <a:solidFill>
                  <a:srgbClr val="FFFFFF"/>
                </a:solidFill>
              </a:rPr>
              <a:t> </a:t>
            </a:r>
            <a:r>
              <a:rPr lang="en-US" sz="2800" cap="all" dirty="0" err="1">
                <a:solidFill>
                  <a:srgbClr val="FFFFFF"/>
                </a:solidFill>
              </a:rPr>
              <a:t>vragen</a:t>
            </a:r>
            <a:r>
              <a:rPr lang="en-US" sz="2800" cap="all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08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7"/>
      </a:accent1>
      <a:accent2>
        <a:srgbClr val="B13B97"/>
      </a:accent2>
      <a:accent3>
        <a:srgbClr val="AC4DC3"/>
      </a:accent3>
      <a:accent4>
        <a:srgbClr val="693BB1"/>
      </a:accent4>
      <a:accent5>
        <a:srgbClr val="4D50C3"/>
      </a:accent5>
      <a:accent6>
        <a:srgbClr val="3B6FB1"/>
      </a:accent6>
      <a:hlink>
        <a:srgbClr val="6555C6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TM04033917[[fn=Berlijn]]</Template>
  <TotalTime>36</TotalTime>
  <Words>40</Words>
  <Application>Microsoft Office PowerPoint</Application>
  <PresentationFormat>Breedbeeld</PresentationFormat>
  <Paragraphs>13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7" baseType="lpstr">
      <vt:lpstr>Avenir Next LT Pro</vt:lpstr>
      <vt:lpstr>Wingdings 2</vt:lpstr>
      <vt:lpstr>DividendVTI</vt:lpstr>
      <vt:lpstr>Presentatie – Software</vt:lpstr>
      <vt:lpstr>Inleiding</vt:lpstr>
      <vt:lpstr>Github </vt:lpstr>
      <vt:lpstr>Einde 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– Software</dc:title>
  <dc:creator>Dylan Van schouwen</dc:creator>
  <cp:lastModifiedBy>Dylan Van schouwen</cp:lastModifiedBy>
  <cp:revision>1</cp:revision>
  <dcterms:created xsi:type="dcterms:W3CDTF">2023-09-25T11:34:30Z</dcterms:created>
  <dcterms:modified xsi:type="dcterms:W3CDTF">2023-09-25T12:11:01Z</dcterms:modified>
</cp:coreProperties>
</file>