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2" r:id="rId4"/>
    <p:sldId id="263" r:id="rId5"/>
    <p:sldId id="259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36119-B5EB-4800-A04A-4BDA0150C7E4}" v="93" dt="2023-10-09T12:10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Van schouwen" userId="f599d0ce2bd5c3a9" providerId="LiveId" clId="{FC036119-B5EB-4800-A04A-4BDA0150C7E4}"/>
    <pc:docChg chg="undo custSel delSld modSld">
      <pc:chgData name="Dylan Van schouwen" userId="f599d0ce2bd5c3a9" providerId="LiveId" clId="{FC036119-B5EB-4800-A04A-4BDA0150C7E4}" dt="2023-10-09T12:10:28.561" v="220" actId="313"/>
      <pc:docMkLst>
        <pc:docMk/>
      </pc:docMkLst>
      <pc:sldChg chg="modTransition">
        <pc:chgData name="Dylan Van schouwen" userId="f599d0ce2bd5c3a9" providerId="LiveId" clId="{FC036119-B5EB-4800-A04A-4BDA0150C7E4}" dt="2023-10-03T12:04:58.359" v="134"/>
        <pc:sldMkLst>
          <pc:docMk/>
          <pc:sldMk cId="2830622987" sldId="256"/>
        </pc:sldMkLst>
      </pc:sldChg>
      <pc:sldChg chg="modSp modTransition">
        <pc:chgData name="Dylan Van schouwen" userId="f599d0ce2bd5c3a9" providerId="LiveId" clId="{FC036119-B5EB-4800-A04A-4BDA0150C7E4}" dt="2023-10-09T12:10:28.561" v="220" actId="313"/>
        <pc:sldMkLst>
          <pc:docMk/>
          <pc:sldMk cId="3487236155" sldId="257"/>
        </pc:sldMkLst>
        <pc:graphicFrameChg chg="mod">
          <ac:chgData name="Dylan Van schouwen" userId="f599d0ce2bd5c3a9" providerId="LiveId" clId="{FC036119-B5EB-4800-A04A-4BDA0150C7E4}" dt="2023-10-09T12:10:28.561" v="220" actId="313"/>
          <ac:graphicFrameMkLst>
            <pc:docMk/>
            <pc:sldMk cId="3487236155" sldId="257"/>
            <ac:graphicFrameMk id="20" creationId="{C6D0E620-5436-3A31-6B9B-247149CAC5AF}"/>
          </ac:graphicFrameMkLst>
        </pc:graphicFrameChg>
      </pc:sldChg>
      <pc:sldChg chg="modTransition">
        <pc:chgData name="Dylan Van schouwen" userId="f599d0ce2bd5c3a9" providerId="LiveId" clId="{FC036119-B5EB-4800-A04A-4BDA0150C7E4}" dt="2023-10-03T12:05:15.383" v="144"/>
        <pc:sldMkLst>
          <pc:docMk/>
          <pc:sldMk cId="2692601837" sldId="259"/>
        </pc:sldMkLst>
      </pc:sldChg>
      <pc:sldChg chg="modTransition">
        <pc:chgData name="Dylan Van schouwen" userId="f599d0ce2bd5c3a9" providerId="LiveId" clId="{FC036119-B5EB-4800-A04A-4BDA0150C7E4}" dt="2023-10-03T12:06:06.346" v="163"/>
        <pc:sldMkLst>
          <pc:docMk/>
          <pc:sldMk cId="4082089527" sldId="261"/>
        </pc:sldMkLst>
      </pc:sldChg>
      <pc:sldChg chg="modTransition modAnim">
        <pc:chgData name="Dylan Van schouwen" userId="f599d0ce2bd5c3a9" providerId="LiveId" clId="{FC036119-B5EB-4800-A04A-4BDA0150C7E4}" dt="2023-10-03T12:05:08.413" v="140"/>
        <pc:sldMkLst>
          <pc:docMk/>
          <pc:sldMk cId="2855191793" sldId="262"/>
        </pc:sldMkLst>
      </pc:sldChg>
      <pc:sldChg chg="modTransition">
        <pc:chgData name="Dylan Van schouwen" userId="f599d0ce2bd5c3a9" providerId="LiveId" clId="{FC036119-B5EB-4800-A04A-4BDA0150C7E4}" dt="2023-10-03T12:05:11.893" v="142"/>
        <pc:sldMkLst>
          <pc:docMk/>
          <pc:sldMk cId="2325004710" sldId="263"/>
        </pc:sldMkLst>
      </pc:sldChg>
      <pc:sldChg chg="del">
        <pc:chgData name="Dylan Van schouwen" userId="f599d0ce2bd5c3a9" providerId="LiveId" clId="{FC036119-B5EB-4800-A04A-4BDA0150C7E4}" dt="2023-10-03T12:05:30.827" v="145" actId="47"/>
        <pc:sldMkLst>
          <pc:docMk/>
          <pc:sldMk cId="2637026066" sldId="265"/>
        </pc:sldMkLst>
      </pc:sldChg>
      <pc:sldChg chg="modSp mod modTransition modAnim">
        <pc:chgData name="Dylan Van schouwen" userId="f599d0ce2bd5c3a9" providerId="LiveId" clId="{FC036119-B5EB-4800-A04A-4BDA0150C7E4}" dt="2023-10-09T12:09:45.270" v="219"/>
        <pc:sldMkLst>
          <pc:docMk/>
          <pc:sldMk cId="2714036845" sldId="266"/>
        </pc:sldMkLst>
        <pc:picChg chg="mod">
          <ac:chgData name="Dylan Van schouwen" userId="f599d0ce2bd5c3a9" providerId="LiveId" clId="{FC036119-B5EB-4800-A04A-4BDA0150C7E4}" dt="2023-10-09T12:02:27.293" v="180" actId="1076"/>
          <ac:picMkLst>
            <pc:docMk/>
            <pc:sldMk cId="2714036845" sldId="266"/>
            <ac:picMk id="8" creationId="{2AAC3963-A458-6761-870E-4EBEDCD758F7}"/>
          </ac:picMkLst>
        </pc:picChg>
      </pc:sldChg>
      <pc:sldChg chg="addSp delSp modSp mod modTransition setBg addAnim delAnim">
        <pc:chgData name="Dylan Van schouwen" userId="f599d0ce2bd5c3a9" providerId="LiveId" clId="{FC036119-B5EB-4800-A04A-4BDA0150C7E4}" dt="2023-10-09T12:03:57.323" v="210" actId="1076"/>
        <pc:sldMkLst>
          <pc:docMk/>
          <pc:sldMk cId="827615804" sldId="267"/>
        </pc:sldMkLst>
        <pc:spChg chg="mod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2" creationId="{355918FD-ABD6-3715-EE80-A1F697074EB0}"/>
          </ac:spMkLst>
        </pc:spChg>
        <pc:spChg chg="add del mod">
          <ac:chgData name="Dylan Van schouwen" userId="f599d0ce2bd5c3a9" providerId="LiveId" clId="{FC036119-B5EB-4800-A04A-4BDA0150C7E4}" dt="2023-10-09T12:01:14.286" v="166"/>
          <ac:spMkLst>
            <pc:docMk/>
            <pc:sldMk cId="827615804" sldId="267"/>
            <ac:spMk id="3" creationId="{7EDFDE8E-79E8-A0B7-0159-BB2134DD6CDB}"/>
          </ac:spMkLst>
        </pc:spChg>
        <pc:spChg chg="del mod">
          <ac:chgData name="Dylan Van schouwen" userId="f599d0ce2bd5c3a9" providerId="LiveId" clId="{FC036119-B5EB-4800-A04A-4BDA0150C7E4}" dt="2023-10-03T11:56:34.766" v="17" actId="478"/>
          <ac:spMkLst>
            <pc:docMk/>
            <pc:sldMk cId="827615804" sldId="267"/>
            <ac:spMk id="3" creationId="{D0726318-0059-CF31-AFC8-00E030FE4854}"/>
          </ac:spMkLst>
        </pc:spChg>
        <pc:spChg chg="del mod">
          <ac:chgData name="Dylan Van schouwen" userId="f599d0ce2bd5c3a9" providerId="LiveId" clId="{FC036119-B5EB-4800-A04A-4BDA0150C7E4}" dt="2023-10-03T11:50:35.216" v="1" actId="478"/>
          <ac:spMkLst>
            <pc:docMk/>
            <pc:sldMk cId="827615804" sldId="267"/>
            <ac:spMk id="4" creationId="{2E1E8A9D-2780-08AD-D496-E88643C37F07}"/>
          </ac:spMkLst>
        </pc:spChg>
        <pc:spChg chg="add mod">
          <ac:chgData name="Dylan Van schouwen" userId="f599d0ce2bd5c3a9" providerId="LiveId" clId="{FC036119-B5EB-4800-A04A-4BDA0150C7E4}" dt="2023-10-09T12:03:42.645" v="208" actId="1076"/>
          <ac:spMkLst>
            <pc:docMk/>
            <pc:sldMk cId="827615804" sldId="267"/>
            <ac:spMk id="4" creationId="{D531E4F0-8778-584E-E0CB-5DF2516C620F}"/>
          </ac:spMkLst>
        </pc:spChg>
        <pc:spChg chg="add mod">
          <ac:chgData name="Dylan Van schouwen" userId="f599d0ce2bd5c3a9" providerId="LiveId" clId="{FC036119-B5EB-4800-A04A-4BDA0150C7E4}" dt="2023-10-09T12:03:49.066" v="209" actId="1076"/>
          <ac:spMkLst>
            <pc:docMk/>
            <pc:sldMk cId="827615804" sldId="267"/>
            <ac:spMk id="5" creationId="{2688D52A-BACB-BA25-177B-E07E625E077A}"/>
          </ac:spMkLst>
        </pc:spChg>
        <pc:spChg chg="add mod">
          <ac:chgData name="Dylan Van schouwen" userId="f599d0ce2bd5c3a9" providerId="LiveId" clId="{FC036119-B5EB-4800-A04A-4BDA0150C7E4}" dt="2023-10-09T12:03:57.323" v="210" actId="1076"/>
          <ac:spMkLst>
            <pc:docMk/>
            <pc:sldMk cId="827615804" sldId="267"/>
            <ac:spMk id="6" creationId="{E486061A-3692-4C69-3AF7-90B337B659EB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16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18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20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22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24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26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28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30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32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34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0:42.708" v="29" actId="26606"/>
          <ac:spMkLst>
            <pc:docMk/>
            <pc:sldMk cId="827615804" sldId="267"/>
            <ac:spMk id="36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41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43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45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47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49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51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53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55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57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59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0:41.008" v="25" actId="26606"/>
          <ac:spMkLst>
            <pc:docMk/>
            <pc:sldMk cId="827615804" sldId="267"/>
            <ac:spMk id="61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3" creationId="{124E1A04-39B9-40B4-9262-CDD9ED7520BB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4" creationId="{581B9858-A5E9-4EB2-830E-72BB81A847D5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5" creationId="{C83B291D-F718-46F4-AF9D-812BD00323C9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6" creationId="{86261C36-54A7-4257-8145-A85D30C0E78A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7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8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69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0:42.645" v="28" actId="26606"/>
          <ac:spMkLst>
            <pc:docMk/>
            <pc:sldMk cId="827615804" sldId="267"/>
            <ac:spMk id="70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2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3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4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5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6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7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8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79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80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81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1:23.868" v="32" actId="26606"/>
          <ac:spMkLst>
            <pc:docMk/>
            <pc:sldMk cId="827615804" sldId="267"/>
            <ac:spMk id="82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87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89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91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93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95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97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99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101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103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105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2:01.909" v="83" actId="26606"/>
          <ac:spMkLst>
            <pc:docMk/>
            <pc:sldMk cId="827615804" sldId="267"/>
            <ac:spMk id="107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12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14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16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18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20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22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24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26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28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30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2:36.396" v="86" actId="26606"/>
          <ac:spMkLst>
            <pc:docMk/>
            <pc:sldMk cId="827615804" sldId="267"/>
            <ac:spMk id="132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37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39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41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43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45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47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49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51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53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55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57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62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64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66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68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70" creationId="{D6D7A0BC-0046-4CAA-8E7F-DCAFE511EA0E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72" creationId="{E7C6334F-6411-41EC-AD7D-179EDD8B58CB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74" creationId="{E6B02CEE-3AF8-4349-9B3E-8970E6DF62B3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76" creationId="{AAA01CF0-3FB5-44EB-B7DE-F2E86374C2FB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78" creationId="{CC1AF28A-413E-4A81-B68A-21C8E051737D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80" creationId="{49DE79D9-EEF7-4109-BAAD-44A268AAC061}"/>
          </ac:spMkLst>
        </pc:spChg>
        <pc:spChg chg="add del">
          <ac:chgData name="Dylan Van schouwen" userId="f599d0ce2bd5c3a9" providerId="LiveId" clId="{FC036119-B5EB-4800-A04A-4BDA0150C7E4}" dt="2023-10-03T12:02:47.519" v="89" actId="26606"/>
          <ac:spMkLst>
            <pc:docMk/>
            <pc:sldMk cId="827615804" sldId="267"/>
            <ac:spMk id="182" creationId="{E7D451ED-6B74-4886-B9C0-59FDD8698859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4" creationId="{1DB0B82A-AC25-4EBB-B330-46CA1BD381F4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5" creationId="{77F8016E-837B-4C70-B44C-E1627C028CBC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6" creationId="{5B9C6062-B8DD-49CC-9F05-D6DF7ABB650E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7" creationId="{0F846FCA-97FF-4271-8B97-C14BD3AA9BD8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8" creationId="{62DD2BC0-D31F-4903-8F54-0F60B9E3A298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89" creationId="{8A555FB3-C8F7-4C59-92A7-A7155CC38446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0" creationId="{EB4C7473-9138-4198-AD0F-3C22581FCCFF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1" creationId="{6D9D191F-8949-44E0-B578-9235C28E6424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2" creationId="{9A4F9A2D-9C5D-4790-8FE1-6699E47385D6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3" creationId="{B6877874-48AA-48C8-AED1-578BEB5016B2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4" creationId="{3EE8606C-FA87-488E-9862-A46550A95133}"/>
          </ac:spMkLst>
        </pc:spChg>
        <pc:spChg chg="add del">
          <ac:chgData name="Dylan Van schouwen" userId="f599d0ce2bd5c3a9" providerId="LiveId" clId="{FC036119-B5EB-4800-A04A-4BDA0150C7E4}" dt="2023-10-03T12:03:33.519" v="99" actId="26606"/>
          <ac:spMkLst>
            <pc:docMk/>
            <pc:sldMk cId="827615804" sldId="267"/>
            <ac:spMk id="195" creationId="{E84F6131-E7BD-4E9E-A01D-C7ABF4870DEF}"/>
          </ac:spMkLst>
        </pc:spChg>
        <pc:picChg chg="add del mod">
          <ac:chgData name="Dylan Van schouwen" userId="f599d0ce2bd5c3a9" providerId="LiveId" clId="{FC036119-B5EB-4800-A04A-4BDA0150C7E4}" dt="2023-10-03T11:56:52.915" v="20" actId="478"/>
          <ac:picMkLst>
            <pc:docMk/>
            <pc:sldMk cId="827615804" sldId="267"/>
            <ac:picMk id="5" creationId="{5B8C5BCC-3E4E-1189-DE21-F1E3CB086B16}"/>
          </ac:picMkLst>
        </pc:picChg>
        <pc:picChg chg="add del mod ord">
          <ac:chgData name="Dylan Van schouwen" userId="f599d0ce2bd5c3a9" providerId="LiveId" clId="{FC036119-B5EB-4800-A04A-4BDA0150C7E4}" dt="2023-10-03T12:01:11.831" v="30" actId="478"/>
          <ac:picMkLst>
            <pc:docMk/>
            <pc:sldMk cId="827615804" sldId="267"/>
            <ac:picMk id="7" creationId="{F4D276BE-D0FC-9ABB-BCB5-CCCDB02FF075}"/>
          </ac:picMkLst>
        </pc:picChg>
        <pc:picChg chg="add mod">
          <ac:chgData name="Dylan Van schouwen" userId="f599d0ce2bd5c3a9" providerId="LiveId" clId="{FC036119-B5EB-4800-A04A-4BDA0150C7E4}" dt="2023-10-03T12:03:34.404" v="100" actId="14100"/>
          <ac:picMkLst>
            <pc:docMk/>
            <pc:sldMk cId="827615804" sldId="267"/>
            <ac:picMk id="9" creationId="{51C1898D-634F-4055-9574-30677F7829AF}"/>
          </ac:picMkLst>
        </pc:picChg>
        <pc:picChg chg="add mod">
          <ac:chgData name="Dylan Van schouwen" userId="f599d0ce2bd5c3a9" providerId="LiveId" clId="{FC036119-B5EB-4800-A04A-4BDA0150C7E4}" dt="2023-10-03T12:03:33.519" v="99" actId="26606"/>
          <ac:picMkLst>
            <pc:docMk/>
            <pc:sldMk cId="827615804" sldId="267"/>
            <ac:picMk id="11" creationId="{BE6CF2F2-EAD1-E78E-CD15-8667E8B6FFEF}"/>
          </ac:picMkLst>
        </pc:picChg>
        <pc:picChg chg="add del mod">
          <ac:chgData name="Dylan Van schouwen" userId="f599d0ce2bd5c3a9" providerId="LiveId" clId="{FC036119-B5EB-4800-A04A-4BDA0150C7E4}" dt="2023-10-03T12:01:36.347" v="81" actId="478"/>
          <ac:picMkLst>
            <pc:docMk/>
            <pc:sldMk cId="827615804" sldId="267"/>
            <ac:picMk id="13" creationId="{6415F712-7193-1FF5-F1CE-77344CE98BCC}"/>
          </ac:picMkLst>
        </pc:picChg>
        <pc:picChg chg="add del mod">
          <ac:chgData name="Dylan Van schouwen" userId="f599d0ce2bd5c3a9" providerId="LiveId" clId="{FC036119-B5EB-4800-A04A-4BDA0150C7E4}" dt="2023-10-03T12:02:24.257" v="84" actId="478"/>
          <ac:picMkLst>
            <pc:docMk/>
            <pc:sldMk cId="827615804" sldId="267"/>
            <ac:picMk id="15" creationId="{28DD465C-CB1E-827E-6066-565CF772720B}"/>
          </ac:picMkLst>
        </pc:picChg>
        <pc:picChg chg="add mod">
          <ac:chgData name="Dylan Van schouwen" userId="f599d0ce2bd5c3a9" providerId="LiveId" clId="{FC036119-B5EB-4800-A04A-4BDA0150C7E4}" dt="2023-10-03T12:03:33.519" v="99" actId="26606"/>
          <ac:picMkLst>
            <pc:docMk/>
            <pc:sldMk cId="827615804" sldId="267"/>
            <ac:picMk id="19" creationId="{56DA3D47-136A-CBB3-CFDC-C16F8C28AE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3966D-7708-4C1D-B659-81C83799F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ABC90-FA20-4828-BE9F-D0BBA63B5FB0}">
      <dgm:prSet/>
      <dgm:spPr/>
      <dgm:t>
        <a:bodyPr/>
        <a:lstStyle/>
        <a:p>
          <a:r>
            <a:rPr lang="en-US" dirty="0"/>
            <a:t>Visual studio code</a:t>
          </a:r>
        </a:p>
      </dgm:t>
    </dgm:pt>
    <dgm:pt modelId="{CBC238DB-9ADA-45B5-87FC-D0A1B03DE92B}" type="parTrans" cxnId="{09C0E642-0DB4-4C74-B077-FE1C30206095}">
      <dgm:prSet/>
      <dgm:spPr/>
      <dgm:t>
        <a:bodyPr/>
        <a:lstStyle/>
        <a:p>
          <a:endParaRPr lang="en-US"/>
        </a:p>
      </dgm:t>
    </dgm:pt>
    <dgm:pt modelId="{4AE10D60-D258-4C06-9793-07D54F249607}" type="sibTrans" cxnId="{09C0E642-0DB4-4C74-B077-FE1C30206095}">
      <dgm:prSet/>
      <dgm:spPr/>
      <dgm:t>
        <a:bodyPr/>
        <a:lstStyle/>
        <a:p>
          <a:endParaRPr lang="en-US"/>
        </a:p>
      </dgm:t>
    </dgm:pt>
    <dgm:pt modelId="{E53CF54C-6B37-40C9-8413-009D93ECFD70}">
      <dgm:prSet/>
      <dgm:spPr/>
      <dgm:t>
        <a:bodyPr/>
        <a:lstStyle/>
        <a:p>
          <a:r>
            <a:rPr lang="en-US" dirty="0"/>
            <a:t>Figma</a:t>
          </a:r>
        </a:p>
      </dgm:t>
    </dgm:pt>
    <dgm:pt modelId="{E8CC222B-DB02-409F-B11E-DB7C916D98E2}" type="parTrans" cxnId="{B24C260E-6733-4F7F-BE27-E2BADE2C1D7E}">
      <dgm:prSet/>
      <dgm:spPr/>
      <dgm:t>
        <a:bodyPr/>
        <a:lstStyle/>
        <a:p>
          <a:endParaRPr lang="en-US"/>
        </a:p>
      </dgm:t>
    </dgm:pt>
    <dgm:pt modelId="{BB50E73F-5177-47D7-967F-AEE81D1A161E}" type="sibTrans" cxnId="{B24C260E-6733-4F7F-BE27-E2BADE2C1D7E}">
      <dgm:prSet/>
      <dgm:spPr/>
      <dgm:t>
        <a:bodyPr/>
        <a:lstStyle/>
        <a:p>
          <a:endParaRPr lang="en-US"/>
        </a:p>
      </dgm:t>
    </dgm:pt>
    <dgm:pt modelId="{95EEBFA3-8CB5-4E12-8953-7E4F614F807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EF7B6955-240E-4B29-A317-583859082391}" type="parTrans" cxnId="{338A39DE-7B47-401C-8094-EF7B979E53C3}">
      <dgm:prSet/>
      <dgm:spPr/>
      <dgm:t>
        <a:bodyPr/>
        <a:lstStyle/>
        <a:p>
          <a:endParaRPr lang="en-US"/>
        </a:p>
      </dgm:t>
    </dgm:pt>
    <dgm:pt modelId="{D6873075-11C6-4458-B0F2-2354F9D3CF1E}" type="sibTrans" cxnId="{338A39DE-7B47-401C-8094-EF7B979E53C3}">
      <dgm:prSet/>
      <dgm:spPr/>
      <dgm:t>
        <a:bodyPr/>
        <a:lstStyle/>
        <a:p>
          <a:endParaRPr lang="en-US"/>
        </a:p>
      </dgm:t>
    </dgm:pt>
    <dgm:pt modelId="{A8FDB506-E470-4234-A31C-2CE4A5462224}">
      <dgm:prSet/>
      <dgm:spPr/>
      <dgm:t>
        <a:bodyPr/>
        <a:lstStyle/>
        <a:p>
          <a:r>
            <a:rPr lang="en-US" dirty="0"/>
            <a:t>Trello &amp; Office 365</a:t>
          </a:r>
        </a:p>
      </dgm:t>
    </dgm:pt>
    <dgm:pt modelId="{1B427B89-35FB-4959-93CF-DED0B51F815A}" type="parTrans" cxnId="{F4063D4E-4DC3-4188-ADD6-81749AA1F644}">
      <dgm:prSet/>
      <dgm:spPr/>
      <dgm:t>
        <a:bodyPr/>
        <a:lstStyle/>
        <a:p>
          <a:endParaRPr lang="en-US"/>
        </a:p>
      </dgm:t>
    </dgm:pt>
    <dgm:pt modelId="{C2490EB7-42E2-4018-895C-963AB319E73A}" type="sibTrans" cxnId="{F4063D4E-4DC3-4188-ADD6-81749AA1F644}">
      <dgm:prSet/>
      <dgm:spPr/>
      <dgm:t>
        <a:bodyPr/>
        <a:lstStyle/>
        <a:p>
          <a:endParaRPr lang="en-US"/>
        </a:p>
      </dgm:t>
    </dgm:pt>
    <dgm:pt modelId="{C418D39F-97B1-415C-AAEE-7BC1B319292D}" type="pres">
      <dgm:prSet presAssocID="{D5C3966D-7708-4C1D-B659-81C83799FF0F}" presName="linear" presStyleCnt="0">
        <dgm:presLayoutVars>
          <dgm:animLvl val="lvl"/>
          <dgm:resizeHandles val="exact"/>
        </dgm:presLayoutVars>
      </dgm:prSet>
      <dgm:spPr/>
    </dgm:pt>
    <dgm:pt modelId="{7F20C403-75B9-4928-89A1-A95C66D26B8C}" type="pres">
      <dgm:prSet presAssocID="{14CABC90-FA20-4828-BE9F-D0BBA63B5F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A04A08-9FE5-4A7D-8B4C-08FA6092EDF6}" type="pres">
      <dgm:prSet presAssocID="{4AE10D60-D258-4C06-9793-07D54F249607}" presName="spacer" presStyleCnt="0"/>
      <dgm:spPr/>
    </dgm:pt>
    <dgm:pt modelId="{DB8AE4A8-E145-44F3-8145-E6F7F10514F7}" type="pres">
      <dgm:prSet presAssocID="{E53CF54C-6B37-40C9-8413-009D93ECFD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F5C32C-CA06-415A-86F1-E0659A031D0C}" type="pres">
      <dgm:prSet presAssocID="{BB50E73F-5177-47D7-967F-AEE81D1A161E}" presName="spacer" presStyleCnt="0"/>
      <dgm:spPr/>
    </dgm:pt>
    <dgm:pt modelId="{8DB4E769-F196-4543-84E3-BBBFE7582AE8}" type="pres">
      <dgm:prSet presAssocID="{95EEBFA3-8CB5-4E12-8953-7E4F614F80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35BFCA-DBF7-4083-8EF3-A1C06C435102}" type="pres">
      <dgm:prSet presAssocID="{D6873075-11C6-4458-B0F2-2354F9D3CF1E}" presName="spacer" presStyleCnt="0"/>
      <dgm:spPr/>
    </dgm:pt>
    <dgm:pt modelId="{F6993C86-8ACC-4D40-9A2F-A767C45EBC8A}" type="pres">
      <dgm:prSet presAssocID="{A8FDB506-E470-4234-A31C-2CE4A54622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126C09-AA11-4355-AD83-2E2C63348262}" type="presOf" srcId="{D5C3966D-7708-4C1D-B659-81C83799FF0F}" destId="{C418D39F-97B1-415C-AAEE-7BC1B319292D}" srcOrd="0" destOrd="0" presId="urn:microsoft.com/office/officeart/2005/8/layout/vList2"/>
    <dgm:cxn modelId="{B24C260E-6733-4F7F-BE27-E2BADE2C1D7E}" srcId="{D5C3966D-7708-4C1D-B659-81C83799FF0F}" destId="{E53CF54C-6B37-40C9-8413-009D93ECFD70}" srcOrd="1" destOrd="0" parTransId="{E8CC222B-DB02-409F-B11E-DB7C916D98E2}" sibTransId="{BB50E73F-5177-47D7-967F-AEE81D1A161E}"/>
    <dgm:cxn modelId="{09C0E642-0DB4-4C74-B077-FE1C30206095}" srcId="{D5C3966D-7708-4C1D-B659-81C83799FF0F}" destId="{14CABC90-FA20-4828-BE9F-D0BBA63B5FB0}" srcOrd="0" destOrd="0" parTransId="{CBC238DB-9ADA-45B5-87FC-D0A1B03DE92B}" sibTransId="{4AE10D60-D258-4C06-9793-07D54F249607}"/>
    <dgm:cxn modelId="{F4063D4E-4DC3-4188-ADD6-81749AA1F644}" srcId="{D5C3966D-7708-4C1D-B659-81C83799FF0F}" destId="{A8FDB506-E470-4234-A31C-2CE4A5462224}" srcOrd="3" destOrd="0" parTransId="{1B427B89-35FB-4959-93CF-DED0B51F815A}" sibTransId="{C2490EB7-42E2-4018-895C-963AB319E73A}"/>
    <dgm:cxn modelId="{D8BC7E70-C78C-4EB3-A691-949E79AC969D}" type="presOf" srcId="{A8FDB506-E470-4234-A31C-2CE4A5462224}" destId="{F6993C86-8ACC-4D40-9A2F-A767C45EBC8A}" srcOrd="0" destOrd="0" presId="urn:microsoft.com/office/officeart/2005/8/layout/vList2"/>
    <dgm:cxn modelId="{3BCCBD74-5702-4F78-831B-B7EFB8F135AD}" type="presOf" srcId="{95EEBFA3-8CB5-4E12-8953-7E4F614F8077}" destId="{8DB4E769-F196-4543-84E3-BBBFE7582AE8}" srcOrd="0" destOrd="0" presId="urn:microsoft.com/office/officeart/2005/8/layout/vList2"/>
    <dgm:cxn modelId="{479209A1-895D-4995-B01F-7502EEF8FD30}" type="presOf" srcId="{E53CF54C-6B37-40C9-8413-009D93ECFD70}" destId="{DB8AE4A8-E145-44F3-8145-E6F7F10514F7}" srcOrd="0" destOrd="0" presId="urn:microsoft.com/office/officeart/2005/8/layout/vList2"/>
    <dgm:cxn modelId="{B5DFA4A3-99EA-40C7-B9A7-AD3D4FAA6D7B}" type="presOf" srcId="{14CABC90-FA20-4828-BE9F-D0BBA63B5FB0}" destId="{7F20C403-75B9-4928-89A1-A95C66D26B8C}" srcOrd="0" destOrd="0" presId="urn:microsoft.com/office/officeart/2005/8/layout/vList2"/>
    <dgm:cxn modelId="{338A39DE-7B47-401C-8094-EF7B979E53C3}" srcId="{D5C3966D-7708-4C1D-B659-81C83799FF0F}" destId="{95EEBFA3-8CB5-4E12-8953-7E4F614F8077}" srcOrd="2" destOrd="0" parTransId="{EF7B6955-240E-4B29-A317-583859082391}" sibTransId="{D6873075-11C6-4458-B0F2-2354F9D3CF1E}"/>
    <dgm:cxn modelId="{C379A466-CE29-4192-9B7C-F66F0E040EBE}" type="presParOf" srcId="{C418D39F-97B1-415C-AAEE-7BC1B319292D}" destId="{7F20C403-75B9-4928-89A1-A95C66D26B8C}" srcOrd="0" destOrd="0" presId="urn:microsoft.com/office/officeart/2005/8/layout/vList2"/>
    <dgm:cxn modelId="{D1FB9A92-0977-4B46-A15D-911A5DC5BCCA}" type="presParOf" srcId="{C418D39F-97B1-415C-AAEE-7BC1B319292D}" destId="{C1A04A08-9FE5-4A7D-8B4C-08FA6092EDF6}" srcOrd="1" destOrd="0" presId="urn:microsoft.com/office/officeart/2005/8/layout/vList2"/>
    <dgm:cxn modelId="{4EC3883B-F3E4-42DB-A190-7B9B31E98722}" type="presParOf" srcId="{C418D39F-97B1-415C-AAEE-7BC1B319292D}" destId="{DB8AE4A8-E145-44F3-8145-E6F7F10514F7}" srcOrd="2" destOrd="0" presId="urn:microsoft.com/office/officeart/2005/8/layout/vList2"/>
    <dgm:cxn modelId="{1E189632-ECD8-4E7D-AF55-D4FA8ED983BE}" type="presParOf" srcId="{C418D39F-97B1-415C-AAEE-7BC1B319292D}" destId="{0AF5C32C-CA06-415A-86F1-E0659A031D0C}" srcOrd="3" destOrd="0" presId="urn:microsoft.com/office/officeart/2005/8/layout/vList2"/>
    <dgm:cxn modelId="{3E1CBFD2-0208-479C-AF2A-32648D42A062}" type="presParOf" srcId="{C418D39F-97B1-415C-AAEE-7BC1B319292D}" destId="{8DB4E769-F196-4543-84E3-BBBFE7582AE8}" srcOrd="4" destOrd="0" presId="urn:microsoft.com/office/officeart/2005/8/layout/vList2"/>
    <dgm:cxn modelId="{1F04B9F0-137F-4B3E-9ADC-C793B2574A1F}" type="presParOf" srcId="{C418D39F-97B1-415C-AAEE-7BC1B319292D}" destId="{9835BFCA-DBF7-4083-8EF3-A1C06C435102}" srcOrd="5" destOrd="0" presId="urn:microsoft.com/office/officeart/2005/8/layout/vList2"/>
    <dgm:cxn modelId="{58819134-75D4-4758-AE9C-630148FDA0D4}" type="presParOf" srcId="{C418D39F-97B1-415C-AAEE-7BC1B319292D}" destId="{F6993C86-8ACC-4D40-9A2F-A767C45EBC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E80EE-5F67-44ED-87A1-A5BC0A27CC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952805-601F-4971-B652-392FAA6E7E7C}">
      <dgm:prSet phldr="0"/>
      <dgm:spPr/>
      <dgm:t>
        <a:bodyPr/>
        <a:lstStyle/>
        <a:p>
          <a:pPr rtl="0"/>
          <a:r>
            <a:rPr lang="en-US" b="1">
              <a:latin typeface="Avenir Next LT Pro" panose="020B0502020104020203"/>
            </a:rPr>
            <a:t>Wat is visual studio code</a:t>
          </a:r>
          <a:endParaRPr lang="en-US" b="1" dirty="0">
            <a:latin typeface="Avenir Next LT Pro" panose="020B0502020104020203"/>
          </a:endParaRPr>
        </a:p>
      </dgm:t>
    </dgm:pt>
    <dgm:pt modelId="{0B457C18-059B-41AE-B30F-69736AA86FDC}" type="parTrans" cxnId="{95DBD710-8589-4953-9F87-CE8A6FBDA08C}">
      <dgm:prSet/>
      <dgm:spPr/>
      <dgm:t>
        <a:bodyPr/>
        <a:lstStyle/>
        <a:p>
          <a:endParaRPr lang="en-US"/>
        </a:p>
      </dgm:t>
    </dgm:pt>
    <dgm:pt modelId="{1F184380-B561-4EAC-8C7B-EA794568B64E}" type="sibTrans" cxnId="{95DBD710-8589-4953-9F87-CE8A6FBDA08C}">
      <dgm:prSet/>
      <dgm:spPr/>
      <dgm:t>
        <a:bodyPr/>
        <a:lstStyle/>
        <a:p>
          <a:endParaRPr lang="en-US"/>
        </a:p>
      </dgm:t>
    </dgm:pt>
    <dgm:pt modelId="{3DC2F9B7-5D6B-41DF-9B02-22809FA9014D}">
      <dgm:prSet phldr="0"/>
      <dgm:spPr/>
      <dgm:t>
        <a:bodyPr/>
        <a:lstStyle/>
        <a:p>
          <a:r>
            <a:rPr lang="en-US" b="1"/>
            <a:t>Conclusie</a:t>
          </a:r>
          <a:endParaRPr lang="en-US" dirty="0"/>
        </a:p>
      </dgm:t>
    </dgm:pt>
    <dgm:pt modelId="{18C2DB3C-2FE6-437B-976F-C94BE3C652A3}" type="parTrans" cxnId="{C00D1C92-63CC-4D6F-8D4C-DC88488686DE}">
      <dgm:prSet/>
      <dgm:spPr/>
      <dgm:t>
        <a:bodyPr/>
        <a:lstStyle/>
        <a:p>
          <a:endParaRPr lang="en-US"/>
        </a:p>
      </dgm:t>
    </dgm:pt>
    <dgm:pt modelId="{23F2F568-78E7-4FB5-9B52-1CF451C8A625}" type="sibTrans" cxnId="{C00D1C92-63CC-4D6F-8D4C-DC88488686DE}">
      <dgm:prSet/>
      <dgm:spPr/>
      <dgm:t>
        <a:bodyPr/>
        <a:lstStyle/>
        <a:p>
          <a:endParaRPr lang="en-US"/>
        </a:p>
      </dgm:t>
    </dgm:pt>
    <dgm:pt modelId="{6D33313E-DE5C-48D2-993D-BA99F612D3DC}">
      <dgm:prSet phldr="0"/>
      <dgm:spPr/>
      <dgm:t>
        <a:bodyPr/>
        <a:lstStyle/>
        <a:p>
          <a:r>
            <a:rPr lang="en-US" b="1"/>
            <a:t>Snelheid en prestaties</a:t>
          </a:r>
          <a:endParaRPr lang="en-GB" dirty="0"/>
        </a:p>
      </dgm:t>
    </dgm:pt>
    <dgm:pt modelId="{1A5B94C5-C094-4CB0-82E4-B94CF7720840}" type="parTrans" cxnId="{173C5CC3-3A9F-4B05-843B-332BB7F35320}">
      <dgm:prSet/>
      <dgm:spPr/>
      <dgm:t>
        <a:bodyPr/>
        <a:lstStyle/>
        <a:p>
          <a:endParaRPr lang="nl-NL"/>
        </a:p>
      </dgm:t>
    </dgm:pt>
    <dgm:pt modelId="{E50E2D4C-A82F-4115-806E-6EC81CD6651E}" type="sibTrans" cxnId="{173C5CC3-3A9F-4B05-843B-332BB7F35320}">
      <dgm:prSet/>
      <dgm:spPr/>
      <dgm:t>
        <a:bodyPr/>
        <a:lstStyle/>
        <a:p>
          <a:endParaRPr lang="nl-NL"/>
        </a:p>
      </dgm:t>
    </dgm:pt>
    <dgm:pt modelId="{950FF1C0-4763-4628-968A-8943C11DEAD9}">
      <dgm:prSet phldr="0"/>
      <dgm:spPr/>
      <dgm:t>
        <a:bodyPr/>
        <a:lstStyle/>
        <a:p>
          <a:pPr algn="l" rtl="0"/>
          <a:r>
            <a:rPr lang="en-US" b="1"/>
            <a:t>Wie gebruikt Visual Studio Code? </a:t>
          </a:r>
          <a:endParaRPr lang="en-US" dirty="0">
            <a:latin typeface="Avenir Next LT Pro" panose="020B0502020104020203"/>
          </a:endParaRPr>
        </a:p>
      </dgm:t>
    </dgm:pt>
    <dgm:pt modelId="{BC1D0BC7-2CEE-4B53-AC34-50F4828C3A7C}" type="parTrans" cxnId="{11EB3FCF-5254-430A-9127-F79B7CCC2995}">
      <dgm:prSet/>
      <dgm:spPr/>
      <dgm:t>
        <a:bodyPr/>
        <a:lstStyle/>
        <a:p>
          <a:endParaRPr lang="nl-NL"/>
        </a:p>
      </dgm:t>
    </dgm:pt>
    <dgm:pt modelId="{A01605CF-08B5-4254-BCF9-F260F2BCAFAC}" type="sibTrans" cxnId="{11EB3FCF-5254-430A-9127-F79B7CCC2995}">
      <dgm:prSet/>
      <dgm:spPr/>
      <dgm:t>
        <a:bodyPr/>
        <a:lstStyle/>
        <a:p>
          <a:endParaRPr lang="nl-NL"/>
        </a:p>
      </dgm:t>
    </dgm:pt>
    <dgm:pt modelId="{DC436F76-A1BD-4962-BD93-7F09B781D861}" type="pres">
      <dgm:prSet presAssocID="{034E80EE-5F67-44ED-87A1-A5BC0A27CC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86007A-AC78-45A0-B737-B5595937707B}" type="pres">
      <dgm:prSet presAssocID="{80952805-601F-4971-B652-392FAA6E7E7C}" presName="hierRoot1" presStyleCnt="0"/>
      <dgm:spPr/>
    </dgm:pt>
    <dgm:pt modelId="{D97CDEDF-B3D7-413F-B372-E2CF6FA72BF3}" type="pres">
      <dgm:prSet presAssocID="{80952805-601F-4971-B652-392FAA6E7E7C}" presName="composite" presStyleCnt="0"/>
      <dgm:spPr/>
    </dgm:pt>
    <dgm:pt modelId="{7F6B0CC8-34D6-4D1F-A0BD-4AEBF53078B2}" type="pres">
      <dgm:prSet presAssocID="{80952805-601F-4971-B652-392FAA6E7E7C}" presName="background" presStyleLbl="node0" presStyleIdx="0" presStyleCnt="4"/>
      <dgm:spPr/>
    </dgm:pt>
    <dgm:pt modelId="{F59F3196-85BE-4021-8DDA-39F3C6C4353C}" type="pres">
      <dgm:prSet presAssocID="{80952805-601F-4971-B652-392FAA6E7E7C}" presName="text" presStyleLbl="fgAcc0" presStyleIdx="0" presStyleCnt="4">
        <dgm:presLayoutVars>
          <dgm:chPref val="3"/>
        </dgm:presLayoutVars>
      </dgm:prSet>
      <dgm:spPr/>
    </dgm:pt>
    <dgm:pt modelId="{8C165792-D19C-4BCC-996B-72AA32A3159B}" type="pres">
      <dgm:prSet presAssocID="{80952805-601F-4971-B652-392FAA6E7E7C}" presName="hierChild2" presStyleCnt="0"/>
      <dgm:spPr/>
    </dgm:pt>
    <dgm:pt modelId="{3E3FAAFC-CD26-4BAE-BEBF-C81812E50741}" type="pres">
      <dgm:prSet presAssocID="{6D33313E-DE5C-48D2-993D-BA99F612D3DC}" presName="hierRoot1" presStyleCnt="0"/>
      <dgm:spPr/>
    </dgm:pt>
    <dgm:pt modelId="{69B74EE9-88C5-4BF4-80F3-CD7AA1BEFE65}" type="pres">
      <dgm:prSet presAssocID="{6D33313E-DE5C-48D2-993D-BA99F612D3DC}" presName="composite" presStyleCnt="0"/>
      <dgm:spPr/>
    </dgm:pt>
    <dgm:pt modelId="{472359EC-2D92-443C-9250-E14DE22E4B45}" type="pres">
      <dgm:prSet presAssocID="{6D33313E-DE5C-48D2-993D-BA99F612D3DC}" presName="background" presStyleLbl="node0" presStyleIdx="1" presStyleCnt="4"/>
      <dgm:spPr/>
    </dgm:pt>
    <dgm:pt modelId="{79DB534C-F244-4D3C-A8B9-E18254B504BE}" type="pres">
      <dgm:prSet presAssocID="{6D33313E-DE5C-48D2-993D-BA99F612D3DC}" presName="text" presStyleLbl="fgAcc0" presStyleIdx="1" presStyleCnt="4">
        <dgm:presLayoutVars>
          <dgm:chPref val="3"/>
        </dgm:presLayoutVars>
      </dgm:prSet>
      <dgm:spPr/>
    </dgm:pt>
    <dgm:pt modelId="{317A412A-95F2-4136-8027-DB613DB6DA7F}" type="pres">
      <dgm:prSet presAssocID="{6D33313E-DE5C-48D2-993D-BA99F612D3DC}" presName="hierChild2" presStyleCnt="0"/>
      <dgm:spPr/>
    </dgm:pt>
    <dgm:pt modelId="{F8A1AABA-7825-43D4-BE60-34E5689082C3}" type="pres">
      <dgm:prSet presAssocID="{950FF1C0-4763-4628-968A-8943C11DEAD9}" presName="hierRoot1" presStyleCnt="0"/>
      <dgm:spPr/>
    </dgm:pt>
    <dgm:pt modelId="{217DE5BA-C21B-4400-BC2A-292BB57C148D}" type="pres">
      <dgm:prSet presAssocID="{950FF1C0-4763-4628-968A-8943C11DEAD9}" presName="composite" presStyleCnt="0"/>
      <dgm:spPr/>
    </dgm:pt>
    <dgm:pt modelId="{EC1C4C80-50F0-4358-BA77-459AD40B1471}" type="pres">
      <dgm:prSet presAssocID="{950FF1C0-4763-4628-968A-8943C11DEAD9}" presName="background" presStyleLbl="node0" presStyleIdx="2" presStyleCnt="4"/>
      <dgm:spPr/>
    </dgm:pt>
    <dgm:pt modelId="{EC5923EC-2A69-46A7-93C1-B4CE29D3E6B8}" type="pres">
      <dgm:prSet presAssocID="{950FF1C0-4763-4628-968A-8943C11DEAD9}" presName="text" presStyleLbl="fgAcc0" presStyleIdx="2" presStyleCnt="4">
        <dgm:presLayoutVars>
          <dgm:chPref val="3"/>
        </dgm:presLayoutVars>
      </dgm:prSet>
      <dgm:spPr/>
    </dgm:pt>
    <dgm:pt modelId="{DBDDB52C-DB8E-48B1-8C6D-79F17CAF57CA}" type="pres">
      <dgm:prSet presAssocID="{950FF1C0-4763-4628-968A-8943C11DEAD9}" presName="hierChild2" presStyleCnt="0"/>
      <dgm:spPr/>
    </dgm:pt>
    <dgm:pt modelId="{B09DF826-8CEC-4FD7-AA39-95794C6C9E68}" type="pres">
      <dgm:prSet presAssocID="{3DC2F9B7-5D6B-41DF-9B02-22809FA9014D}" presName="hierRoot1" presStyleCnt="0"/>
      <dgm:spPr/>
    </dgm:pt>
    <dgm:pt modelId="{13E767EE-9954-48D1-A2F6-F5E1ED161BCB}" type="pres">
      <dgm:prSet presAssocID="{3DC2F9B7-5D6B-41DF-9B02-22809FA9014D}" presName="composite" presStyleCnt="0"/>
      <dgm:spPr/>
    </dgm:pt>
    <dgm:pt modelId="{8E3775F5-71D6-4CB7-A967-B0F5CA270452}" type="pres">
      <dgm:prSet presAssocID="{3DC2F9B7-5D6B-41DF-9B02-22809FA9014D}" presName="background" presStyleLbl="node0" presStyleIdx="3" presStyleCnt="4"/>
      <dgm:spPr/>
    </dgm:pt>
    <dgm:pt modelId="{617AEAAB-5447-4ABE-A8F7-1EBFFC1A3F40}" type="pres">
      <dgm:prSet presAssocID="{3DC2F9B7-5D6B-41DF-9B02-22809FA9014D}" presName="text" presStyleLbl="fgAcc0" presStyleIdx="3" presStyleCnt="4">
        <dgm:presLayoutVars>
          <dgm:chPref val="3"/>
        </dgm:presLayoutVars>
      </dgm:prSet>
      <dgm:spPr/>
    </dgm:pt>
    <dgm:pt modelId="{60387D78-EDE8-473F-819A-618D3B35C087}" type="pres">
      <dgm:prSet presAssocID="{3DC2F9B7-5D6B-41DF-9B02-22809FA9014D}" presName="hierChild2" presStyleCnt="0"/>
      <dgm:spPr/>
    </dgm:pt>
  </dgm:ptLst>
  <dgm:cxnLst>
    <dgm:cxn modelId="{95DBD710-8589-4953-9F87-CE8A6FBDA08C}" srcId="{034E80EE-5F67-44ED-87A1-A5BC0A27CC92}" destId="{80952805-601F-4971-B652-392FAA6E7E7C}" srcOrd="0" destOrd="0" parTransId="{0B457C18-059B-41AE-B30F-69736AA86FDC}" sibTransId="{1F184380-B561-4EAC-8C7B-EA794568B64E}"/>
    <dgm:cxn modelId="{9F799723-C708-47D4-A322-C9AE578D7AAB}" type="presOf" srcId="{6D33313E-DE5C-48D2-993D-BA99F612D3DC}" destId="{79DB534C-F244-4D3C-A8B9-E18254B504BE}" srcOrd="0" destOrd="0" presId="urn:microsoft.com/office/officeart/2005/8/layout/hierarchy1"/>
    <dgm:cxn modelId="{2F124F5D-2518-4863-93F4-F75121141442}" type="presOf" srcId="{034E80EE-5F67-44ED-87A1-A5BC0A27CC92}" destId="{DC436F76-A1BD-4962-BD93-7F09B781D861}" srcOrd="0" destOrd="0" presId="urn:microsoft.com/office/officeart/2005/8/layout/hierarchy1"/>
    <dgm:cxn modelId="{C06B7065-EB6E-4A15-9D2C-D13D7BFBD7E7}" type="presOf" srcId="{950FF1C0-4763-4628-968A-8943C11DEAD9}" destId="{EC5923EC-2A69-46A7-93C1-B4CE29D3E6B8}" srcOrd="0" destOrd="0" presId="urn:microsoft.com/office/officeart/2005/8/layout/hierarchy1"/>
    <dgm:cxn modelId="{C00D1C92-63CC-4D6F-8D4C-DC88488686DE}" srcId="{034E80EE-5F67-44ED-87A1-A5BC0A27CC92}" destId="{3DC2F9B7-5D6B-41DF-9B02-22809FA9014D}" srcOrd="3" destOrd="0" parTransId="{18C2DB3C-2FE6-437B-976F-C94BE3C652A3}" sibTransId="{23F2F568-78E7-4FB5-9B52-1CF451C8A625}"/>
    <dgm:cxn modelId="{E7C99DB5-CC9A-4A7F-A31B-4ED6E289AF9A}" type="presOf" srcId="{3DC2F9B7-5D6B-41DF-9B02-22809FA9014D}" destId="{617AEAAB-5447-4ABE-A8F7-1EBFFC1A3F40}" srcOrd="0" destOrd="0" presId="urn:microsoft.com/office/officeart/2005/8/layout/hierarchy1"/>
    <dgm:cxn modelId="{173C5CC3-3A9F-4B05-843B-332BB7F35320}" srcId="{034E80EE-5F67-44ED-87A1-A5BC0A27CC92}" destId="{6D33313E-DE5C-48D2-993D-BA99F612D3DC}" srcOrd="1" destOrd="0" parTransId="{1A5B94C5-C094-4CB0-82E4-B94CF7720840}" sibTransId="{E50E2D4C-A82F-4115-806E-6EC81CD6651E}"/>
    <dgm:cxn modelId="{11EB3FCF-5254-430A-9127-F79B7CCC2995}" srcId="{034E80EE-5F67-44ED-87A1-A5BC0A27CC92}" destId="{950FF1C0-4763-4628-968A-8943C11DEAD9}" srcOrd="2" destOrd="0" parTransId="{BC1D0BC7-2CEE-4B53-AC34-50F4828C3A7C}" sibTransId="{A01605CF-08B5-4254-BCF9-F260F2BCAFAC}"/>
    <dgm:cxn modelId="{4448E0CF-2149-4058-8721-D6D6FCD457DD}" type="presOf" srcId="{80952805-601F-4971-B652-392FAA6E7E7C}" destId="{F59F3196-85BE-4021-8DDA-39F3C6C4353C}" srcOrd="0" destOrd="0" presId="urn:microsoft.com/office/officeart/2005/8/layout/hierarchy1"/>
    <dgm:cxn modelId="{97DF1A09-8A84-4677-801D-358957F12528}" type="presParOf" srcId="{DC436F76-A1BD-4962-BD93-7F09B781D861}" destId="{9C86007A-AC78-45A0-B737-B5595937707B}" srcOrd="0" destOrd="0" presId="urn:microsoft.com/office/officeart/2005/8/layout/hierarchy1"/>
    <dgm:cxn modelId="{CD16F8A4-DD08-4D7E-A8F2-B6AB41E1C4F5}" type="presParOf" srcId="{9C86007A-AC78-45A0-B737-B5595937707B}" destId="{D97CDEDF-B3D7-413F-B372-E2CF6FA72BF3}" srcOrd="0" destOrd="0" presId="urn:microsoft.com/office/officeart/2005/8/layout/hierarchy1"/>
    <dgm:cxn modelId="{FA8A3A16-5ABB-4603-BF83-FCD9CBEDE05B}" type="presParOf" srcId="{D97CDEDF-B3D7-413F-B372-E2CF6FA72BF3}" destId="{7F6B0CC8-34D6-4D1F-A0BD-4AEBF53078B2}" srcOrd="0" destOrd="0" presId="urn:microsoft.com/office/officeart/2005/8/layout/hierarchy1"/>
    <dgm:cxn modelId="{B0592C9B-8C6C-42C0-B807-6AB4E5953285}" type="presParOf" srcId="{D97CDEDF-B3D7-413F-B372-E2CF6FA72BF3}" destId="{F59F3196-85BE-4021-8DDA-39F3C6C4353C}" srcOrd="1" destOrd="0" presId="urn:microsoft.com/office/officeart/2005/8/layout/hierarchy1"/>
    <dgm:cxn modelId="{F24A0EBC-8B04-49F2-8671-4ACB2B7FE35B}" type="presParOf" srcId="{9C86007A-AC78-45A0-B737-B5595937707B}" destId="{8C165792-D19C-4BCC-996B-72AA32A3159B}" srcOrd="1" destOrd="0" presId="urn:microsoft.com/office/officeart/2005/8/layout/hierarchy1"/>
    <dgm:cxn modelId="{8F18B748-41FB-4C88-871E-AAE35799807B}" type="presParOf" srcId="{DC436F76-A1BD-4962-BD93-7F09B781D861}" destId="{3E3FAAFC-CD26-4BAE-BEBF-C81812E50741}" srcOrd="1" destOrd="0" presId="urn:microsoft.com/office/officeart/2005/8/layout/hierarchy1"/>
    <dgm:cxn modelId="{944D9D51-85CB-47B9-9DD9-CDAFAF641129}" type="presParOf" srcId="{3E3FAAFC-CD26-4BAE-BEBF-C81812E50741}" destId="{69B74EE9-88C5-4BF4-80F3-CD7AA1BEFE65}" srcOrd="0" destOrd="0" presId="urn:microsoft.com/office/officeart/2005/8/layout/hierarchy1"/>
    <dgm:cxn modelId="{365A3B08-9ABA-4895-B474-F3699BB58318}" type="presParOf" srcId="{69B74EE9-88C5-4BF4-80F3-CD7AA1BEFE65}" destId="{472359EC-2D92-443C-9250-E14DE22E4B45}" srcOrd="0" destOrd="0" presId="urn:microsoft.com/office/officeart/2005/8/layout/hierarchy1"/>
    <dgm:cxn modelId="{1A1CFB7B-194A-469A-9BEF-9E9CE60D5178}" type="presParOf" srcId="{69B74EE9-88C5-4BF4-80F3-CD7AA1BEFE65}" destId="{79DB534C-F244-4D3C-A8B9-E18254B504BE}" srcOrd="1" destOrd="0" presId="urn:microsoft.com/office/officeart/2005/8/layout/hierarchy1"/>
    <dgm:cxn modelId="{961C4608-AE4A-4605-A7B7-12623C8B29F2}" type="presParOf" srcId="{3E3FAAFC-CD26-4BAE-BEBF-C81812E50741}" destId="{317A412A-95F2-4136-8027-DB613DB6DA7F}" srcOrd="1" destOrd="0" presId="urn:microsoft.com/office/officeart/2005/8/layout/hierarchy1"/>
    <dgm:cxn modelId="{160DA56A-C139-4BA5-9C91-B485C90E1CA8}" type="presParOf" srcId="{DC436F76-A1BD-4962-BD93-7F09B781D861}" destId="{F8A1AABA-7825-43D4-BE60-34E5689082C3}" srcOrd="2" destOrd="0" presId="urn:microsoft.com/office/officeart/2005/8/layout/hierarchy1"/>
    <dgm:cxn modelId="{44473297-D436-4528-A9AB-EF7CC380EF8E}" type="presParOf" srcId="{F8A1AABA-7825-43D4-BE60-34E5689082C3}" destId="{217DE5BA-C21B-4400-BC2A-292BB57C148D}" srcOrd="0" destOrd="0" presId="urn:microsoft.com/office/officeart/2005/8/layout/hierarchy1"/>
    <dgm:cxn modelId="{4BFF3490-CB79-4C61-8B3F-E5A37C5D09F8}" type="presParOf" srcId="{217DE5BA-C21B-4400-BC2A-292BB57C148D}" destId="{EC1C4C80-50F0-4358-BA77-459AD40B1471}" srcOrd="0" destOrd="0" presId="urn:microsoft.com/office/officeart/2005/8/layout/hierarchy1"/>
    <dgm:cxn modelId="{862DB375-2421-4B18-87F8-28D3F917CA2F}" type="presParOf" srcId="{217DE5BA-C21B-4400-BC2A-292BB57C148D}" destId="{EC5923EC-2A69-46A7-93C1-B4CE29D3E6B8}" srcOrd="1" destOrd="0" presId="urn:microsoft.com/office/officeart/2005/8/layout/hierarchy1"/>
    <dgm:cxn modelId="{B4C20A91-22B4-4531-BB3B-14B5467729EF}" type="presParOf" srcId="{F8A1AABA-7825-43D4-BE60-34E5689082C3}" destId="{DBDDB52C-DB8E-48B1-8C6D-79F17CAF57CA}" srcOrd="1" destOrd="0" presId="urn:microsoft.com/office/officeart/2005/8/layout/hierarchy1"/>
    <dgm:cxn modelId="{6146CF96-277D-4B84-B059-08EA195DA5FB}" type="presParOf" srcId="{DC436F76-A1BD-4962-BD93-7F09B781D861}" destId="{B09DF826-8CEC-4FD7-AA39-95794C6C9E68}" srcOrd="3" destOrd="0" presId="urn:microsoft.com/office/officeart/2005/8/layout/hierarchy1"/>
    <dgm:cxn modelId="{71195913-4364-4C72-8AC4-AF60CCD12ACC}" type="presParOf" srcId="{B09DF826-8CEC-4FD7-AA39-95794C6C9E68}" destId="{13E767EE-9954-48D1-A2F6-F5E1ED161BCB}" srcOrd="0" destOrd="0" presId="urn:microsoft.com/office/officeart/2005/8/layout/hierarchy1"/>
    <dgm:cxn modelId="{622C4757-D55A-4A7D-BA74-4155FAF51A5A}" type="presParOf" srcId="{13E767EE-9954-48D1-A2F6-F5E1ED161BCB}" destId="{8E3775F5-71D6-4CB7-A967-B0F5CA270452}" srcOrd="0" destOrd="0" presId="urn:microsoft.com/office/officeart/2005/8/layout/hierarchy1"/>
    <dgm:cxn modelId="{29EFC0C0-92BC-49FE-A187-49D5227FB496}" type="presParOf" srcId="{13E767EE-9954-48D1-A2F6-F5E1ED161BCB}" destId="{617AEAAB-5447-4ABE-A8F7-1EBFFC1A3F40}" srcOrd="1" destOrd="0" presId="urn:microsoft.com/office/officeart/2005/8/layout/hierarchy1"/>
    <dgm:cxn modelId="{66189541-EF13-423D-BECC-B7CABA73F4E2}" type="presParOf" srcId="{B09DF826-8CEC-4FD7-AA39-95794C6C9E68}" destId="{60387D78-EDE8-473F-819A-618D3B35C0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4E80EE-5F67-44ED-87A1-A5BC0A27CC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952805-601F-4971-B652-392FAA6E7E7C}">
      <dgm:prSet/>
      <dgm:spPr/>
      <dgm:t>
        <a:bodyPr/>
        <a:lstStyle/>
        <a:p>
          <a:r>
            <a:rPr lang="en-US" dirty="0"/>
            <a:t>Wat is Figma? </a:t>
          </a:r>
        </a:p>
      </dgm:t>
    </dgm:pt>
    <dgm:pt modelId="{0B457C18-059B-41AE-B30F-69736AA86FDC}" type="parTrans" cxnId="{95DBD710-8589-4953-9F87-CE8A6FBDA08C}">
      <dgm:prSet/>
      <dgm:spPr/>
      <dgm:t>
        <a:bodyPr/>
        <a:lstStyle/>
        <a:p>
          <a:endParaRPr lang="en-US"/>
        </a:p>
      </dgm:t>
    </dgm:pt>
    <dgm:pt modelId="{1F184380-B561-4EAC-8C7B-EA794568B64E}" type="sibTrans" cxnId="{95DBD710-8589-4953-9F87-CE8A6FBDA08C}">
      <dgm:prSet/>
      <dgm:spPr/>
      <dgm:t>
        <a:bodyPr/>
        <a:lstStyle/>
        <a:p>
          <a:endParaRPr lang="en-US"/>
        </a:p>
      </dgm:t>
    </dgm:pt>
    <dgm:pt modelId="{C8FB718A-9E1F-432F-81FF-3F8B01F77405}">
      <dgm:prSet/>
      <dgm:spPr/>
      <dgm:t>
        <a:bodyPr/>
        <a:lstStyle/>
        <a:p>
          <a:r>
            <a:rPr lang="en-US" dirty="0" err="1"/>
            <a:t>Waarom</a:t>
          </a:r>
          <a:r>
            <a:rPr lang="en-US" dirty="0"/>
            <a:t> </a:t>
          </a:r>
          <a:r>
            <a:rPr lang="en-US" dirty="0" err="1"/>
            <a:t>gebruiken</a:t>
          </a:r>
          <a:r>
            <a:rPr lang="en-US" dirty="0"/>
            <a:t> </a:t>
          </a:r>
          <a:r>
            <a:rPr lang="en-US" dirty="0" err="1"/>
            <a:t>wij</a:t>
          </a:r>
          <a:r>
            <a:rPr lang="en-US" dirty="0"/>
            <a:t> Figma?</a:t>
          </a:r>
        </a:p>
      </dgm:t>
    </dgm:pt>
    <dgm:pt modelId="{328E99AA-03FF-42EC-8A54-3206541C38A1}" type="parTrans" cxnId="{D12BDF34-1D2C-4D08-B6C9-F00CF89E95B0}">
      <dgm:prSet/>
      <dgm:spPr/>
      <dgm:t>
        <a:bodyPr/>
        <a:lstStyle/>
        <a:p>
          <a:endParaRPr lang="en-US"/>
        </a:p>
      </dgm:t>
    </dgm:pt>
    <dgm:pt modelId="{9D0DDCF9-DEC5-41DA-84F0-B5BFDE4AF6E9}" type="sibTrans" cxnId="{D12BDF34-1D2C-4D08-B6C9-F00CF89E95B0}">
      <dgm:prSet/>
      <dgm:spPr/>
      <dgm:t>
        <a:bodyPr/>
        <a:lstStyle/>
        <a:p>
          <a:endParaRPr lang="en-US"/>
        </a:p>
      </dgm:t>
    </dgm:pt>
    <dgm:pt modelId="{3DC2F9B7-5D6B-41DF-9B02-22809FA9014D}">
      <dgm:prSet/>
      <dgm:spPr/>
      <dgm:t>
        <a:bodyPr/>
        <a:lstStyle/>
        <a:p>
          <a:r>
            <a:rPr lang="en-US" dirty="0"/>
            <a:t>Hoe </a:t>
          </a:r>
          <a:r>
            <a:rPr lang="en-US" dirty="0" err="1"/>
            <a:t>werkt</a:t>
          </a:r>
          <a:r>
            <a:rPr lang="en-US"/>
            <a:t> Figma ?</a:t>
          </a:r>
        </a:p>
      </dgm:t>
    </dgm:pt>
    <dgm:pt modelId="{18C2DB3C-2FE6-437B-976F-C94BE3C652A3}" type="parTrans" cxnId="{C00D1C92-63CC-4D6F-8D4C-DC88488686DE}">
      <dgm:prSet/>
      <dgm:spPr/>
      <dgm:t>
        <a:bodyPr/>
        <a:lstStyle/>
        <a:p>
          <a:endParaRPr lang="en-US"/>
        </a:p>
      </dgm:t>
    </dgm:pt>
    <dgm:pt modelId="{23F2F568-78E7-4FB5-9B52-1CF451C8A625}" type="sibTrans" cxnId="{C00D1C92-63CC-4D6F-8D4C-DC88488686DE}">
      <dgm:prSet/>
      <dgm:spPr/>
      <dgm:t>
        <a:bodyPr/>
        <a:lstStyle/>
        <a:p>
          <a:endParaRPr lang="en-US"/>
        </a:p>
      </dgm:t>
    </dgm:pt>
    <dgm:pt modelId="{C90D1EDF-5E2F-48D3-BDEB-38BF7B91CCE4}" type="pres">
      <dgm:prSet presAssocID="{034E80EE-5F67-44ED-87A1-A5BC0A27CC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F6BA1F-40BF-459B-9739-081126FF241E}" type="pres">
      <dgm:prSet presAssocID="{80952805-601F-4971-B652-392FAA6E7E7C}" presName="hierRoot1" presStyleCnt="0"/>
      <dgm:spPr/>
    </dgm:pt>
    <dgm:pt modelId="{2806511D-0870-41F5-9FF7-66816FD7216A}" type="pres">
      <dgm:prSet presAssocID="{80952805-601F-4971-B652-392FAA6E7E7C}" presName="composite" presStyleCnt="0"/>
      <dgm:spPr/>
    </dgm:pt>
    <dgm:pt modelId="{9670C998-B3CD-4FF8-B9CF-E83C0217DC9E}" type="pres">
      <dgm:prSet presAssocID="{80952805-601F-4971-B652-392FAA6E7E7C}" presName="background" presStyleLbl="node0" presStyleIdx="0" presStyleCnt="3"/>
      <dgm:spPr/>
    </dgm:pt>
    <dgm:pt modelId="{FC21AB59-3E79-4CB7-9026-9F08085263C4}" type="pres">
      <dgm:prSet presAssocID="{80952805-601F-4971-B652-392FAA6E7E7C}" presName="text" presStyleLbl="fgAcc0" presStyleIdx="0" presStyleCnt="3">
        <dgm:presLayoutVars>
          <dgm:chPref val="3"/>
        </dgm:presLayoutVars>
      </dgm:prSet>
      <dgm:spPr/>
    </dgm:pt>
    <dgm:pt modelId="{173F7048-D53E-4B80-AC4B-B7FEBE5188C2}" type="pres">
      <dgm:prSet presAssocID="{80952805-601F-4971-B652-392FAA6E7E7C}" presName="hierChild2" presStyleCnt="0"/>
      <dgm:spPr/>
    </dgm:pt>
    <dgm:pt modelId="{23EBED50-B1FB-444A-A283-4C3BDFE3307F}" type="pres">
      <dgm:prSet presAssocID="{C8FB718A-9E1F-432F-81FF-3F8B01F77405}" presName="hierRoot1" presStyleCnt="0"/>
      <dgm:spPr/>
    </dgm:pt>
    <dgm:pt modelId="{2E6FCCB4-8096-4DD8-8696-0D8B8DECBDF3}" type="pres">
      <dgm:prSet presAssocID="{C8FB718A-9E1F-432F-81FF-3F8B01F77405}" presName="composite" presStyleCnt="0"/>
      <dgm:spPr/>
    </dgm:pt>
    <dgm:pt modelId="{12ACDEEB-F3F5-4255-A871-41D89F1A23A9}" type="pres">
      <dgm:prSet presAssocID="{C8FB718A-9E1F-432F-81FF-3F8B01F77405}" presName="background" presStyleLbl="node0" presStyleIdx="1" presStyleCnt="3"/>
      <dgm:spPr/>
    </dgm:pt>
    <dgm:pt modelId="{37A350C8-2A58-429D-B759-F3DA4B7ADE10}" type="pres">
      <dgm:prSet presAssocID="{C8FB718A-9E1F-432F-81FF-3F8B01F77405}" presName="text" presStyleLbl="fgAcc0" presStyleIdx="1" presStyleCnt="3">
        <dgm:presLayoutVars>
          <dgm:chPref val="3"/>
        </dgm:presLayoutVars>
      </dgm:prSet>
      <dgm:spPr/>
    </dgm:pt>
    <dgm:pt modelId="{7C173F3D-84FF-4FAF-B273-1F00F9E09172}" type="pres">
      <dgm:prSet presAssocID="{C8FB718A-9E1F-432F-81FF-3F8B01F77405}" presName="hierChild2" presStyleCnt="0"/>
      <dgm:spPr/>
    </dgm:pt>
    <dgm:pt modelId="{95648032-87AE-4D7C-8B4A-59F8AC8A4176}" type="pres">
      <dgm:prSet presAssocID="{3DC2F9B7-5D6B-41DF-9B02-22809FA9014D}" presName="hierRoot1" presStyleCnt="0"/>
      <dgm:spPr/>
    </dgm:pt>
    <dgm:pt modelId="{E31972B9-17CF-4FBB-A017-0BB311FF8192}" type="pres">
      <dgm:prSet presAssocID="{3DC2F9B7-5D6B-41DF-9B02-22809FA9014D}" presName="composite" presStyleCnt="0"/>
      <dgm:spPr/>
    </dgm:pt>
    <dgm:pt modelId="{7298004E-7B30-4D74-B902-170CD1DB01CA}" type="pres">
      <dgm:prSet presAssocID="{3DC2F9B7-5D6B-41DF-9B02-22809FA9014D}" presName="background" presStyleLbl="node0" presStyleIdx="2" presStyleCnt="3"/>
      <dgm:spPr/>
    </dgm:pt>
    <dgm:pt modelId="{5007DC0B-F3E2-401A-A71A-5D8B57492603}" type="pres">
      <dgm:prSet presAssocID="{3DC2F9B7-5D6B-41DF-9B02-22809FA9014D}" presName="text" presStyleLbl="fgAcc0" presStyleIdx="2" presStyleCnt="3">
        <dgm:presLayoutVars>
          <dgm:chPref val="3"/>
        </dgm:presLayoutVars>
      </dgm:prSet>
      <dgm:spPr/>
    </dgm:pt>
    <dgm:pt modelId="{00B2538E-8357-4686-8AEA-6B316B167117}" type="pres">
      <dgm:prSet presAssocID="{3DC2F9B7-5D6B-41DF-9B02-22809FA9014D}" presName="hierChild2" presStyleCnt="0"/>
      <dgm:spPr/>
    </dgm:pt>
  </dgm:ptLst>
  <dgm:cxnLst>
    <dgm:cxn modelId="{95DBD710-8589-4953-9F87-CE8A6FBDA08C}" srcId="{034E80EE-5F67-44ED-87A1-A5BC0A27CC92}" destId="{80952805-601F-4971-B652-392FAA6E7E7C}" srcOrd="0" destOrd="0" parTransId="{0B457C18-059B-41AE-B30F-69736AA86FDC}" sibTransId="{1F184380-B561-4EAC-8C7B-EA794568B64E}"/>
    <dgm:cxn modelId="{D12BDF34-1D2C-4D08-B6C9-F00CF89E95B0}" srcId="{034E80EE-5F67-44ED-87A1-A5BC0A27CC92}" destId="{C8FB718A-9E1F-432F-81FF-3F8B01F77405}" srcOrd="1" destOrd="0" parTransId="{328E99AA-03FF-42EC-8A54-3206541C38A1}" sibTransId="{9D0DDCF9-DEC5-41DA-84F0-B5BFDE4AF6E9}"/>
    <dgm:cxn modelId="{37A75D46-EC03-4155-8094-A002274EFEA8}" type="presOf" srcId="{034E80EE-5F67-44ED-87A1-A5BC0A27CC92}" destId="{C90D1EDF-5E2F-48D3-BDEB-38BF7B91CCE4}" srcOrd="0" destOrd="0" presId="urn:microsoft.com/office/officeart/2005/8/layout/hierarchy1"/>
    <dgm:cxn modelId="{C00D1C92-63CC-4D6F-8D4C-DC88488686DE}" srcId="{034E80EE-5F67-44ED-87A1-A5BC0A27CC92}" destId="{3DC2F9B7-5D6B-41DF-9B02-22809FA9014D}" srcOrd="2" destOrd="0" parTransId="{18C2DB3C-2FE6-437B-976F-C94BE3C652A3}" sibTransId="{23F2F568-78E7-4FB5-9B52-1CF451C8A625}"/>
    <dgm:cxn modelId="{243F8DB5-1BC1-4E5D-9FB0-4B8C06E52FA9}" type="presOf" srcId="{80952805-601F-4971-B652-392FAA6E7E7C}" destId="{FC21AB59-3E79-4CB7-9026-9F08085263C4}" srcOrd="0" destOrd="0" presId="urn:microsoft.com/office/officeart/2005/8/layout/hierarchy1"/>
    <dgm:cxn modelId="{0587F6E6-FBEC-46F7-B8EE-1AC3BE28CC9A}" type="presOf" srcId="{3DC2F9B7-5D6B-41DF-9B02-22809FA9014D}" destId="{5007DC0B-F3E2-401A-A71A-5D8B57492603}" srcOrd="0" destOrd="0" presId="urn:microsoft.com/office/officeart/2005/8/layout/hierarchy1"/>
    <dgm:cxn modelId="{869013F9-2727-43A8-BB36-5D8AAAD1EE6B}" type="presOf" srcId="{C8FB718A-9E1F-432F-81FF-3F8B01F77405}" destId="{37A350C8-2A58-429D-B759-F3DA4B7ADE10}" srcOrd="0" destOrd="0" presId="urn:microsoft.com/office/officeart/2005/8/layout/hierarchy1"/>
    <dgm:cxn modelId="{43E42DE8-3320-4CD4-920F-FD6E4D5CA69B}" type="presParOf" srcId="{C90D1EDF-5E2F-48D3-BDEB-38BF7B91CCE4}" destId="{44F6BA1F-40BF-459B-9739-081126FF241E}" srcOrd="0" destOrd="0" presId="urn:microsoft.com/office/officeart/2005/8/layout/hierarchy1"/>
    <dgm:cxn modelId="{2150D718-A302-4E54-AF2A-162990A9E733}" type="presParOf" srcId="{44F6BA1F-40BF-459B-9739-081126FF241E}" destId="{2806511D-0870-41F5-9FF7-66816FD7216A}" srcOrd="0" destOrd="0" presId="urn:microsoft.com/office/officeart/2005/8/layout/hierarchy1"/>
    <dgm:cxn modelId="{4D0CCCF5-96F1-4E77-8133-2E5F2E03BBDE}" type="presParOf" srcId="{2806511D-0870-41F5-9FF7-66816FD7216A}" destId="{9670C998-B3CD-4FF8-B9CF-E83C0217DC9E}" srcOrd="0" destOrd="0" presId="urn:microsoft.com/office/officeart/2005/8/layout/hierarchy1"/>
    <dgm:cxn modelId="{DF6EE865-ACCB-47BB-9FEA-47D934F28043}" type="presParOf" srcId="{2806511D-0870-41F5-9FF7-66816FD7216A}" destId="{FC21AB59-3E79-4CB7-9026-9F08085263C4}" srcOrd="1" destOrd="0" presId="urn:microsoft.com/office/officeart/2005/8/layout/hierarchy1"/>
    <dgm:cxn modelId="{55A67ECB-98B4-4375-81F3-8BB52B4A3355}" type="presParOf" srcId="{44F6BA1F-40BF-459B-9739-081126FF241E}" destId="{173F7048-D53E-4B80-AC4B-B7FEBE5188C2}" srcOrd="1" destOrd="0" presId="urn:microsoft.com/office/officeart/2005/8/layout/hierarchy1"/>
    <dgm:cxn modelId="{4A5567C8-112B-48CB-B0A8-ADFB2FFABADE}" type="presParOf" srcId="{C90D1EDF-5E2F-48D3-BDEB-38BF7B91CCE4}" destId="{23EBED50-B1FB-444A-A283-4C3BDFE3307F}" srcOrd="1" destOrd="0" presId="urn:microsoft.com/office/officeart/2005/8/layout/hierarchy1"/>
    <dgm:cxn modelId="{49AB2066-FDA8-4727-A1BB-E24461E95F3F}" type="presParOf" srcId="{23EBED50-B1FB-444A-A283-4C3BDFE3307F}" destId="{2E6FCCB4-8096-4DD8-8696-0D8B8DECBDF3}" srcOrd="0" destOrd="0" presId="urn:microsoft.com/office/officeart/2005/8/layout/hierarchy1"/>
    <dgm:cxn modelId="{03B71EF7-4DDE-4E92-AB32-97C2554596CC}" type="presParOf" srcId="{2E6FCCB4-8096-4DD8-8696-0D8B8DECBDF3}" destId="{12ACDEEB-F3F5-4255-A871-41D89F1A23A9}" srcOrd="0" destOrd="0" presId="urn:microsoft.com/office/officeart/2005/8/layout/hierarchy1"/>
    <dgm:cxn modelId="{2122C2C2-351E-4374-843F-B65A52E11111}" type="presParOf" srcId="{2E6FCCB4-8096-4DD8-8696-0D8B8DECBDF3}" destId="{37A350C8-2A58-429D-B759-F3DA4B7ADE10}" srcOrd="1" destOrd="0" presId="urn:microsoft.com/office/officeart/2005/8/layout/hierarchy1"/>
    <dgm:cxn modelId="{B0013BD0-1E85-4E54-A43A-943F8890C34E}" type="presParOf" srcId="{23EBED50-B1FB-444A-A283-4C3BDFE3307F}" destId="{7C173F3D-84FF-4FAF-B273-1F00F9E09172}" srcOrd="1" destOrd="0" presId="urn:microsoft.com/office/officeart/2005/8/layout/hierarchy1"/>
    <dgm:cxn modelId="{A28F7743-5A05-4E7E-8FA3-2359BB5C5480}" type="presParOf" srcId="{C90D1EDF-5E2F-48D3-BDEB-38BF7B91CCE4}" destId="{95648032-87AE-4D7C-8B4A-59F8AC8A4176}" srcOrd="2" destOrd="0" presId="urn:microsoft.com/office/officeart/2005/8/layout/hierarchy1"/>
    <dgm:cxn modelId="{DFFB78A6-99B0-4B0F-93EC-70E67E8EE317}" type="presParOf" srcId="{95648032-87AE-4D7C-8B4A-59F8AC8A4176}" destId="{E31972B9-17CF-4FBB-A017-0BB311FF8192}" srcOrd="0" destOrd="0" presId="urn:microsoft.com/office/officeart/2005/8/layout/hierarchy1"/>
    <dgm:cxn modelId="{8A5417DF-370F-4AB0-841F-C6397A422ACC}" type="presParOf" srcId="{E31972B9-17CF-4FBB-A017-0BB311FF8192}" destId="{7298004E-7B30-4D74-B902-170CD1DB01CA}" srcOrd="0" destOrd="0" presId="urn:microsoft.com/office/officeart/2005/8/layout/hierarchy1"/>
    <dgm:cxn modelId="{A36E4BC5-93F2-47F3-BF17-0070812DF369}" type="presParOf" srcId="{E31972B9-17CF-4FBB-A017-0BB311FF8192}" destId="{5007DC0B-F3E2-401A-A71A-5D8B57492603}" srcOrd="1" destOrd="0" presId="urn:microsoft.com/office/officeart/2005/8/layout/hierarchy1"/>
    <dgm:cxn modelId="{BEDA38AB-9C49-4213-B459-BE815A6F41D5}" type="presParOf" srcId="{95648032-87AE-4D7C-8B4A-59F8AC8A4176}" destId="{00B2538E-8357-4686-8AEA-6B316B1671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E80EE-5F67-44ED-87A1-A5BC0A27CC92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0952805-601F-4971-B652-392FAA6E7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 is GitHub? </a:t>
          </a:r>
          <a:endParaRPr lang="en-US" dirty="0"/>
        </a:p>
      </dgm:t>
    </dgm:pt>
    <dgm:pt modelId="{0B457C18-059B-41AE-B30F-69736AA86FDC}" type="parTrans" cxnId="{95DBD710-8589-4953-9F87-CE8A6FBDA08C}">
      <dgm:prSet/>
      <dgm:spPr/>
      <dgm:t>
        <a:bodyPr/>
        <a:lstStyle/>
        <a:p>
          <a:endParaRPr lang="en-US"/>
        </a:p>
      </dgm:t>
    </dgm:pt>
    <dgm:pt modelId="{1F184380-B561-4EAC-8C7B-EA794568B64E}" type="sibTrans" cxnId="{95DBD710-8589-4953-9F87-CE8A6FBDA08C}">
      <dgm:prSet/>
      <dgm:spPr/>
      <dgm:t>
        <a:bodyPr/>
        <a:lstStyle/>
        <a:p>
          <a:endParaRPr lang="en-US"/>
        </a:p>
      </dgm:t>
    </dgm:pt>
    <dgm:pt modelId="{C8FB718A-9E1F-432F-81FF-3F8B01F77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Waarom gebruiken wij github?</a:t>
          </a:r>
          <a:endParaRPr lang="en-US" dirty="0"/>
        </a:p>
      </dgm:t>
    </dgm:pt>
    <dgm:pt modelId="{328E99AA-03FF-42EC-8A54-3206541C38A1}" type="parTrans" cxnId="{D12BDF34-1D2C-4D08-B6C9-F00CF89E95B0}">
      <dgm:prSet/>
      <dgm:spPr/>
      <dgm:t>
        <a:bodyPr/>
        <a:lstStyle/>
        <a:p>
          <a:endParaRPr lang="en-US"/>
        </a:p>
      </dgm:t>
    </dgm:pt>
    <dgm:pt modelId="{9D0DDCF9-DEC5-41DA-84F0-B5BFDE4AF6E9}" type="sibTrans" cxnId="{D12BDF34-1D2C-4D08-B6C9-F00CF89E95B0}">
      <dgm:prSet/>
      <dgm:spPr/>
      <dgm:t>
        <a:bodyPr/>
        <a:lstStyle/>
        <a:p>
          <a:endParaRPr lang="en-US"/>
        </a:p>
      </dgm:t>
    </dgm:pt>
    <dgm:pt modelId="{3DC2F9B7-5D6B-41DF-9B02-22809FA901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Hoe werkt github?</a:t>
          </a:r>
        </a:p>
      </dgm:t>
    </dgm:pt>
    <dgm:pt modelId="{18C2DB3C-2FE6-437B-976F-C94BE3C652A3}" type="parTrans" cxnId="{C00D1C92-63CC-4D6F-8D4C-DC88488686DE}">
      <dgm:prSet/>
      <dgm:spPr/>
      <dgm:t>
        <a:bodyPr/>
        <a:lstStyle/>
        <a:p>
          <a:endParaRPr lang="en-US"/>
        </a:p>
      </dgm:t>
    </dgm:pt>
    <dgm:pt modelId="{23F2F568-78E7-4FB5-9B52-1CF451C8A625}" type="sibTrans" cxnId="{C00D1C92-63CC-4D6F-8D4C-DC88488686DE}">
      <dgm:prSet/>
      <dgm:spPr/>
      <dgm:t>
        <a:bodyPr/>
        <a:lstStyle/>
        <a:p>
          <a:endParaRPr lang="en-US"/>
        </a:p>
      </dgm:t>
    </dgm:pt>
    <dgm:pt modelId="{D25A9ABC-7617-4D62-A290-CBC4FB913A8F}" type="pres">
      <dgm:prSet presAssocID="{034E80EE-5F67-44ED-87A1-A5BC0A27CC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BA442B-6F99-4131-B175-4BB8F85356B2}" type="pres">
      <dgm:prSet presAssocID="{80952805-601F-4971-B652-392FAA6E7E7C}" presName="hierRoot1" presStyleCnt="0"/>
      <dgm:spPr/>
    </dgm:pt>
    <dgm:pt modelId="{FD9A7FED-DAFD-4082-992B-B5871B3D1033}" type="pres">
      <dgm:prSet presAssocID="{80952805-601F-4971-B652-392FAA6E7E7C}" presName="composite" presStyleCnt="0"/>
      <dgm:spPr/>
    </dgm:pt>
    <dgm:pt modelId="{5FF1F4D7-971E-4F3C-97E3-E04C85F3263A}" type="pres">
      <dgm:prSet presAssocID="{80952805-601F-4971-B652-392FAA6E7E7C}" presName="background" presStyleLbl="node0" presStyleIdx="0" presStyleCnt="3"/>
      <dgm:spPr/>
    </dgm:pt>
    <dgm:pt modelId="{CC24104B-9E55-41D6-B2D3-27F7747FFA20}" type="pres">
      <dgm:prSet presAssocID="{80952805-601F-4971-B652-392FAA6E7E7C}" presName="text" presStyleLbl="fgAcc0" presStyleIdx="0" presStyleCnt="3">
        <dgm:presLayoutVars>
          <dgm:chPref val="3"/>
        </dgm:presLayoutVars>
      </dgm:prSet>
      <dgm:spPr/>
    </dgm:pt>
    <dgm:pt modelId="{91F5BB36-409B-47A3-BB7B-E502102CA920}" type="pres">
      <dgm:prSet presAssocID="{80952805-601F-4971-B652-392FAA6E7E7C}" presName="hierChild2" presStyleCnt="0"/>
      <dgm:spPr/>
    </dgm:pt>
    <dgm:pt modelId="{F56C649E-0FD4-4770-A627-C56E13E7FE85}" type="pres">
      <dgm:prSet presAssocID="{C8FB718A-9E1F-432F-81FF-3F8B01F77405}" presName="hierRoot1" presStyleCnt="0"/>
      <dgm:spPr/>
    </dgm:pt>
    <dgm:pt modelId="{22202BCF-3310-4B69-88BC-CF2A3686DCA6}" type="pres">
      <dgm:prSet presAssocID="{C8FB718A-9E1F-432F-81FF-3F8B01F77405}" presName="composite" presStyleCnt="0"/>
      <dgm:spPr/>
    </dgm:pt>
    <dgm:pt modelId="{098C3276-C733-4C06-8A69-28E8781FDCA4}" type="pres">
      <dgm:prSet presAssocID="{C8FB718A-9E1F-432F-81FF-3F8B01F77405}" presName="background" presStyleLbl="node0" presStyleIdx="1" presStyleCnt="3"/>
      <dgm:spPr/>
    </dgm:pt>
    <dgm:pt modelId="{F68A13E1-3207-41A8-A917-40413997C06B}" type="pres">
      <dgm:prSet presAssocID="{C8FB718A-9E1F-432F-81FF-3F8B01F77405}" presName="text" presStyleLbl="fgAcc0" presStyleIdx="1" presStyleCnt="3">
        <dgm:presLayoutVars>
          <dgm:chPref val="3"/>
        </dgm:presLayoutVars>
      </dgm:prSet>
      <dgm:spPr/>
    </dgm:pt>
    <dgm:pt modelId="{A7724304-F597-4AF1-A92C-6A7BB94C9400}" type="pres">
      <dgm:prSet presAssocID="{C8FB718A-9E1F-432F-81FF-3F8B01F77405}" presName="hierChild2" presStyleCnt="0"/>
      <dgm:spPr/>
    </dgm:pt>
    <dgm:pt modelId="{A4EA9154-8070-441C-93CD-D4175D25C443}" type="pres">
      <dgm:prSet presAssocID="{3DC2F9B7-5D6B-41DF-9B02-22809FA9014D}" presName="hierRoot1" presStyleCnt="0"/>
      <dgm:spPr/>
    </dgm:pt>
    <dgm:pt modelId="{EF69B00C-8A65-4557-B4E3-EA31AFAEF06D}" type="pres">
      <dgm:prSet presAssocID="{3DC2F9B7-5D6B-41DF-9B02-22809FA9014D}" presName="composite" presStyleCnt="0"/>
      <dgm:spPr/>
    </dgm:pt>
    <dgm:pt modelId="{EBFE36D7-E699-4F59-9789-2D550262E133}" type="pres">
      <dgm:prSet presAssocID="{3DC2F9B7-5D6B-41DF-9B02-22809FA9014D}" presName="background" presStyleLbl="node0" presStyleIdx="2" presStyleCnt="3"/>
      <dgm:spPr/>
    </dgm:pt>
    <dgm:pt modelId="{3F206790-5CD4-4686-8376-A580D2D450BF}" type="pres">
      <dgm:prSet presAssocID="{3DC2F9B7-5D6B-41DF-9B02-22809FA9014D}" presName="text" presStyleLbl="fgAcc0" presStyleIdx="2" presStyleCnt="3">
        <dgm:presLayoutVars>
          <dgm:chPref val="3"/>
        </dgm:presLayoutVars>
      </dgm:prSet>
      <dgm:spPr/>
    </dgm:pt>
    <dgm:pt modelId="{BA5145F9-FDAB-4576-B8B5-A8EDB28630AC}" type="pres">
      <dgm:prSet presAssocID="{3DC2F9B7-5D6B-41DF-9B02-22809FA9014D}" presName="hierChild2" presStyleCnt="0"/>
      <dgm:spPr/>
    </dgm:pt>
  </dgm:ptLst>
  <dgm:cxnLst>
    <dgm:cxn modelId="{95DBD710-8589-4953-9F87-CE8A6FBDA08C}" srcId="{034E80EE-5F67-44ED-87A1-A5BC0A27CC92}" destId="{80952805-601F-4971-B652-392FAA6E7E7C}" srcOrd="0" destOrd="0" parTransId="{0B457C18-059B-41AE-B30F-69736AA86FDC}" sibTransId="{1F184380-B561-4EAC-8C7B-EA794568B64E}"/>
    <dgm:cxn modelId="{D12BDF34-1D2C-4D08-B6C9-F00CF89E95B0}" srcId="{034E80EE-5F67-44ED-87A1-A5BC0A27CC92}" destId="{C8FB718A-9E1F-432F-81FF-3F8B01F77405}" srcOrd="1" destOrd="0" parTransId="{328E99AA-03FF-42EC-8A54-3206541C38A1}" sibTransId="{9D0DDCF9-DEC5-41DA-84F0-B5BFDE4AF6E9}"/>
    <dgm:cxn modelId="{0FA80C4D-30BE-4E44-87C2-9938CB6DDA58}" type="presOf" srcId="{3DC2F9B7-5D6B-41DF-9B02-22809FA9014D}" destId="{3F206790-5CD4-4686-8376-A580D2D450BF}" srcOrd="0" destOrd="0" presId="urn:microsoft.com/office/officeart/2005/8/layout/hierarchy1"/>
    <dgm:cxn modelId="{4E980C71-CB39-4447-BE08-78F25BC4854A}" type="presOf" srcId="{034E80EE-5F67-44ED-87A1-A5BC0A27CC92}" destId="{D25A9ABC-7617-4D62-A290-CBC4FB913A8F}" srcOrd="0" destOrd="0" presId="urn:microsoft.com/office/officeart/2005/8/layout/hierarchy1"/>
    <dgm:cxn modelId="{C00D1C92-63CC-4D6F-8D4C-DC88488686DE}" srcId="{034E80EE-5F67-44ED-87A1-A5BC0A27CC92}" destId="{3DC2F9B7-5D6B-41DF-9B02-22809FA9014D}" srcOrd="2" destOrd="0" parTransId="{18C2DB3C-2FE6-437B-976F-C94BE3C652A3}" sibTransId="{23F2F568-78E7-4FB5-9B52-1CF451C8A625}"/>
    <dgm:cxn modelId="{94DE1EE2-75F7-4C02-B296-F3587C43250B}" type="presOf" srcId="{80952805-601F-4971-B652-392FAA6E7E7C}" destId="{CC24104B-9E55-41D6-B2D3-27F7747FFA20}" srcOrd="0" destOrd="0" presId="urn:microsoft.com/office/officeart/2005/8/layout/hierarchy1"/>
    <dgm:cxn modelId="{380ABAF0-6B13-410C-8E50-FA3166DA67AF}" type="presOf" srcId="{C8FB718A-9E1F-432F-81FF-3F8B01F77405}" destId="{F68A13E1-3207-41A8-A917-40413997C06B}" srcOrd="0" destOrd="0" presId="urn:microsoft.com/office/officeart/2005/8/layout/hierarchy1"/>
    <dgm:cxn modelId="{8BBFE653-68E5-4024-A7DE-DD0B7E0E6BD8}" type="presParOf" srcId="{D25A9ABC-7617-4D62-A290-CBC4FB913A8F}" destId="{6FBA442B-6F99-4131-B175-4BB8F85356B2}" srcOrd="0" destOrd="0" presId="urn:microsoft.com/office/officeart/2005/8/layout/hierarchy1"/>
    <dgm:cxn modelId="{5C787169-E718-46FF-9B40-B5A280871E41}" type="presParOf" srcId="{6FBA442B-6F99-4131-B175-4BB8F85356B2}" destId="{FD9A7FED-DAFD-4082-992B-B5871B3D1033}" srcOrd="0" destOrd="0" presId="urn:microsoft.com/office/officeart/2005/8/layout/hierarchy1"/>
    <dgm:cxn modelId="{63A82283-6509-417F-91AF-AAD4E4FB1763}" type="presParOf" srcId="{FD9A7FED-DAFD-4082-992B-B5871B3D1033}" destId="{5FF1F4D7-971E-4F3C-97E3-E04C85F3263A}" srcOrd="0" destOrd="0" presId="urn:microsoft.com/office/officeart/2005/8/layout/hierarchy1"/>
    <dgm:cxn modelId="{459A4C5D-A9BF-4247-8439-E24B7A06CE29}" type="presParOf" srcId="{FD9A7FED-DAFD-4082-992B-B5871B3D1033}" destId="{CC24104B-9E55-41D6-B2D3-27F7747FFA20}" srcOrd="1" destOrd="0" presId="urn:microsoft.com/office/officeart/2005/8/layout/hierarchy1"/>
    <dgm:cxn modelId="{D0371498-883F-42D2-8F7A-2E22B77D246E}" type="presParOf" srcId="{6FBA442B-6F99-4131-B175-4BB8F85356B2}" destId="{91F5BB36-409B-47A3-BB7B-E502102CA920}" srcOrd="1" destOrd="0" presId="urn:microsoft.com/office/officeart/2005/8/layout/hierarchy1"/>
    <dgm:cxn modelId="{45CADE5B-2D93-4D3C-90F1-0ABF4AD0635A}" type="presParOf" srcId="{D25A9ABC-7617-4D62-A290-CBC4FB913A8F}" destId="{F56C649E-0FD4-4770-A627-C56E13E7FE85}" srcOrd="1" destOrd="0" presId="urn:microsoft.com/office/officeart/2005/8/layout/hierarchy1"/>
    <dgm:cxn modelId="{93A61AF1-C894-44FB-AFEC-B0EB93944524}" type="presParOf" srcId="{F56C649E-0FD4-4770-A627-C56E13E7FE85}" destId="{22202BCF-3310-4B69-88BC-CF2A3686DCA6}" srcOrd="0" destOrd="0" presId="urn:microsoft.com/office/officeart/2005/8/layout/hierarchy1"/>
    <dgm:cxn modelId="{E77ACC4F-66F8-4B62-9AAC-232BB53B05AA}" type="presParOf" srcId="{22202BCF-3310-4B69-88BC-CF2A3686DCA6}" destId="{098C3276-C733-4C06-8A69-28E8781FDCA4}" srcOrd="0" destOrd="0" presId="urn:microsoft.com/office/officeart/2005/8/layout/hierarchy1"/>
    <dgm:cxn modelId="{3E7C18FA-15C1-4225-BFB0-200F12FFA86B}" type="presParOf" srcId="{22202BCF-3310-4B69-88BC-CF2A3686DCA6}" destId="{F68A13E1-3207-41A8-A917-40413997C06B}" srcOrd="1" destOrd="0" presId="urn:microsoft.com/office/officeart/2005/8/layout/hierarchy1"/>
    <dgm:cxn modelId="{AF7EA2B1-0BD5-4092-BFDA-0DE1DADD3600}" type="presParOf" srcId="{F56C649E-0FD4-4770-A627-C56E13E7FE85}" destId="{A7724304-F597-4AF1-A92C-6A7BB94C9400}" srcOrd="1" destOrd="0" presId="urn:microsoft.com/office/officeart/2005/8/layout/hierarchy1"/>
    <dgm:cxn modelId="{665BC148-3846-45B8-9AF2-81C2B4BE2A08}" type="presParOf" srcId="{D25A9ABC-7617-4D62-A290-CBC4FB913A8F}" destId="{A4EA9154-8070-441C-93CD-D4175D25C443}" srcOrd="2" destOrd="0" presId="urn:microsoft.com/office/officeart/2005/8/layout/hierarchy1"/>
    <dgm:cxn modelId="{0EA272D3-2632-495A-89DB-C58EDF439617}" type="presParOf" srcId="{A4EA9154-8070-441C-93CD-D4175D25C443}" destId="{EF69B00C-8A65-4557-B4E3-EA31AFAEF06D}" srcOrd="0" destOrd="0" presId="urn:microsoft.com/office/officeart/2005/8/layout/hierarchy1"/>
    <dgm:cxn modelId="{7C3AFE98-72CD-4C28-B0EE-A30025FFDD71}" type="presParOf" srcId="{EF69B00C-8A65-4557-B4E3-EA31AFAEF06D}" destId="{EBFE36D7-E699-4F59-9789-2D550262E133}" srcOrd="0" destOrd="0" presId="urn:microsoft.com/office/officeart/2005/8/layout/hierarchy1"/>
    <dgm:cxn modelId="{5C774EB0-2B74-486C-A58B-258B60202DC1}" type="presParOf" srcId="{EF69B00C-8A65-4557-B4E3-EA31AFAEF06D}" destId="{3F206790-5CD4-4686-8376-A580D2D450BF}" srcOrd="1" destOrd="0" presId="urn:microsoft.com/office/officeart/2005/8/layout/hierarchy1"/>
    <dgm:cxn modelId="{3BD5C28F-D03B-44F2-859B-53745756FCEB}" type="presParOf" srcId="{A4EA9154-8070-441C-93CD-D4175D25C443}" destId="{BA5145F9-FDAB-4576-B8B5-A8EDB28630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C403-75B9-4928-89A1-A95C66D26B8C}">
      <dsp:nvSpPr>
        <dsp:cNvPr id="0" name=""/>
        <dsp:cNvSpPr/>
      </dsp:nvSpPr>
      <dsp:spPr>
        <a:xfrm>
          <a:off x="0" y="5075"/>
          <a:ext cx="6725899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Visual studio code</a:t>
          </a:r>
        </a:p>
      </dsp:txBody>
      <dsp:txXfrm>
        <a:off x="53859" y="58934"/>
        <a:ext cx="6618181" cy="995592"/>
      </dsp:txXfrm>
    </dsp:sp>
    <dsp:sp modelId="{DB8AE4A8-E145-44F3-8145-E6F7F10514F7}">
      <dsp:nvSpPr>
        <dsp:cNvPr id="0" name=""/>
        <dsp:cNvSpPr/>
      </dsp:nvSpPr>
      <dsp:spPr>
        <a:xfrm>
          <a:off x="0" y="1240865"/>
          <a:ext cx="6725899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Figma</a:t>
          </a:r>
        </a:p>
      </dsp:txBody>
      <dsp:txXfrm>
        <a:off x="53859" y="1294724"/>
        <a:ext cx="6618181" cy="995592"/>
      </dsp:txXfrm>
    </dsp:sp>
    <dsp:sp modelId="{8DB4E769-F196-4543-84E3-BBBFE7582AE8}">
      <dsp:nvSpPr>
        <dsp:cNvPr id="0" name=""/>
        <dsp:cNvSpPr/>
      </dsp:nvSpPr>
      <dsp:spPr>
        <a:xfrm>
          <a:off x="0" y="2476655"/>
          <a:ext cx="6725899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GitHub</a:t>
          </a:r>
        </a:p>
      </dsp:txBody>
      <dsp:txXfrm>
        <a:off x="53859" y="2530514"/>
        <a:ext cx="6618181" cy="995592"/>
      </dsp:txXfrm>
    </dsp:sp>
    <dsp:sp modelId="{F6993C86-8ACC-4D40-9A2F-A767C45EBC8A}">
      <dsp:nvSpPr>
        <dsp:cNvPr id="0" name=""/>
        <dsp:cNvSpPr/>
      </dsp:nvSpPr>
      <dsp:spPr>
        <a:xfrm>
          <a:off x="0" y="3712446"/>
          <a:ext cx="6725899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Trello &amp; Office 365</a:t>
          </a:r>
        </a:p>
      </dsp:txBody>
      <dsp:txXfrm>
        <a:off x="53859" y="3766305"/>
        <a:ext cx="6618181" cy="9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B0CC8-34D6-4D1F-A0BD-4AEBF53078B2}">
      <dsp:nvSpPr>
        <dsp:cNvPr id="0" name=""/>
        <dsp:cNvSpPr/>
      </dsp:nvSpPr>
      <dsp:spPr>
        <a:xfrm>
          <a:off x="3231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F3196-85BE-4021-8DDA-39F3C6C4353C}">
      <dsp:nvSpPr>
        <dsp:cNvPr id="0" name=""/>
        <dsp:cNvSpPr/>
      </dsp:nvSpPr>
      <dsp:spPr>
        <a:xfrm>
          <a:off x="259591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Avenir Next LT Pro" panose="020B0502020104020203"/>
            </a:rPr>
            <a:t>Wat is visual studio code</a:t>
          </a:r>
          <a:endParaRPr lang="en-US" sz="2500" b="1" kern="1200" dirty="0">
            <a:latin typeface="Avenir Next LT Pro" panose="020B0502020104020203"/>
          </a:endParaRPr>
        </a:p>
      </dsp:txBody>
      <dsp:txXfrm>
        <a:off x="302502" y="1339273"/>
        <a:ext cx="2221419" cy="1379276"/>
      </dsp:txXfrm>
    </dsp:sp>
    <dsp:sp modelId="{472359EC-2D92-443C-9250-E14DE22E4B45}">
      <dsp:nvSpPr>
        <dsp:cNvPr id="0" name=""/>
        <dsp:cNvSpPr/>
      </dsp:nvSpPr>
      <dsp:spPr>
        <a:xfrm>
          <a:off x="2823193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B534C-F244-4D3C-A8B9-E18254B504BE}">
      <dsp:nvSpPr>
        <dsp:cNvPr id="0" name=""/>
        <dsp:cNvSpPr/>
      </dsp:nvSpPr>
      <dsp:spPr>
        <a:xfrm>
          <a:off x="3079553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Snelheid en prestaties</a:t>
          </a:r>
          <a:endParaRPr lang="en-GB" sz="2500" kern="1200" dirty="0"/>
        </a:p>
      </dsp:txBody>
      <dsp:txXfrm>
        <a:off x="3122464" y="1339273"/>
        <a:ext cx="2221419" cy="1379276"/>
      </dsp:txXfrm>
    </dsp:sp>
    <dsp:sp modelId="{EC1C4C80-50F0-4358-BA77-459AD40B1471}">
      <dsp:nvSpPr>
        <dsp:cNvPr id="0" name=""/>
        <dsp:cNvSpPr/>
      </dsp:nvSpPr>
      <dsp:spPr>
        <a:xfrm>
          <a:off x="5643155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923EC-2A69-46A7-93C1-B4CE29D3E6B8}">
      <dsp:nvSpPr>
        <dsp:cNvPr id="0" name=""/>
        <dsp:cNvSpPr/>
      </dsp:nvSpPr>
      <dsp:spPr>
        <a:xfrm>
          <a:off x="5899515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Wie gebruikt Visual Studio Code? </a:t>
          </a:r>
          <a:endParaRPr lang="en-US" sz="2500" kern="1200" dirty="0">
            <a:latin typeface="Avenir Next LT Pro" panose="020B0502020104020203"/>
          </a:endParaRPr>
        </a:p>
      </dsp:txBody>
      <dsp:txXfrm>
        <a:off x="5942426" y="1339273"/>
        <a:ext cx="2221419" cy="1379276"/>
      </dsp:txXfrm>
    </dsp:sp>
    <dsp:sp modelId="{8E3775F5-71D6-4CB7-A967-B0F5CA270452}">
      <dsp:nvSpPr>
        <dsp:cNvPr id="0" name=""/>
        <dsp:cNvSpPr/>
      </dsp:nvSpPr>
      <dsp:spPr>
        <a:xfrm>
          <a:off x="8463116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AEAAB-5447-4ABE-A8F7-1EBFFC1A3F40}">
      <dsp:nvSpPr>
        <dsp:cNvPr id="0" name=""/>
        <dsp:cNvSpPr/>
      </dsp:nvSpPr>
      <dsp:spPr>
        <a:xfrm>
          <a:off x="8719477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Conclusie</a:t>
          </a:r>
          <a:endParaRPr lang="en-US" sz="2500" kern="1200" dirty="0"/>
        </a:p>
      </dsp:txBody>
      <dsp:txXfrm>
        <a:off x="8762388" y="1339273"/>
        <a:ext cx="2221419" cy="1379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0C998-B3CD-4FF8-B9CF-E83C0217DC9E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1AB59-3E79-4CB7-9026-9F08085263C4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Wat is Figma? </a:t>
          </a:r>
        </a:p>
      </dsp:txBody>
      <dsp:txXfrm>
        <a:off x="402381" y="1143622"/>
        <a:ext cx="2986781" cy="1854488"/>
      </dsp:txXfrm>
    </dsp:sp>
    <dsp:sp modelId="{12ACDEEB-F3F5-4255-A871-41D89F1A23A9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50C8-2A58-429D-B759-F3DA4B7ADE10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Waarom</a:t>
          </a:r>
          <a:r>
            <a:rPr lang="en-US" sz="3700" kern="1200" dirty="0"/>
            <a:t> </a:t>
          </a:r>
          <a:r>
            <a:rPr lang="en-US" sz="3700" kern="1200" dirty="0" err="1"/>
            <a:t>gebruiken</a:t>
          </a:r>
          <a:r>
            <a:rPr lang="en-US" sz="3700" kern="1200" dirty="0"/>
            <a:t> </a:t>
          </a:r>
          <a:r>
            <a:rPr lang="en-US" sz="3700" kern="1200" dirty="0" err="1"/>
            <a:t>wij</a:t>
          </a:r>
          <a:r>
            <a:rPr lang="en-US" sz="3700" kern="1200" dirty="0"/>
            <a:t> Figma?</a:t>
          </a:r>
        </a:p>
      </dsp:txBody>
      <dsp:txXfrm>
        <a:off x="4193927" y="1143622"/>
        <a:ext cx="2986781" cy="1854488"/>
      </dsp:txXfrm>
    </dsp:sp>
    <dsp:sp modelId="{7298004E-7B30-4D74-B902-170CD1DB01CA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7DC0B-F3E2-401A-A71A-5D8B57492603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Hoe </a:t>
          </a:r>
          <a:r>
            <a:rPr lang="en-US" sz="3700" kern="1200" dirty="0" err="1"/>
            <a:t>werkt</a:t>
          </a:r>
          <a:r>
            <a:rPr lang="en-US" sz="3700" kern="1200"/>
            <a:t> Figma ?</a:t>
          </a:r>
        </a:p>
      </dsp:txBody>
      <dsp:txXfrm>
        <a:off x="7985472" y="1143622"/>
        <a:ext cx="2986781" cy="1854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F4D7-971E-4F3C-97E3-E04C85F3263A}">
      <dsp:nvSpPr>
        <dsp:cNvPr id="0" name=""/>
        <dsp:cNvSpPr/>
      </dsp:nvSpPr>
      <dsp:spPr>
        <a:xfrm>
          <a:off x="0" y="631479"/>
          <a:ext cx="3102173" cy="1969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104B-9E55-41D6-B2D3-27F7747FFA20}">
      <dsp:nvSpPr>
        <dsp:cNvPr id="0" name=""/>
        <dsp:cNvSpPr/>
      </dsp:nvSpPr>
      <dsp:spPr>
        <a:xfrm>
          <a:off x="344685" y="958931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Wat is GitHub? </a:t>
          </a:r>
          <a:endParaRPr lang="en-US" sz="3400" kern="1200" dirty="0"/>
        </a:p>
      </dsp:txBody>
      <dsp:txXfrm>
        <a:off x="402381" y="1016627"/>
        <a:ext cx="2986781" cy="1854488"/>
      </dsp:txXfrm>
    </dsp:sp>
    <dsp:sp modelId="{098C3276-C733-4C06-8A69-28E8781FDCA4}">
      <dsp:nvSpPr>
        <dsp:cNvPr id="0" name=""/>
        <dsp:cNvSpPr/>
      </dsp:nvSpPr>
      <dsp:spPr>
        <a:xfrm>
          <a:off x="3791545" y="631479"/>
          <a:ext cx="3102173" cy="1969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A13E1-3207-41A8-A917-40413997C06B}">
      <dsp:nvSpPr>
        <dsp:cNvPr id="0" name=""/>
        <dsp:cNvSpPr/>
      </dsp:nvSpPr>
      <dsp:spPr>
        <a:xfrm>
          <a:off x="4136231" y="958931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Waarom gebruiken wij github?</a:t>
          </a:r>
          <a:endParaRPr lang="en-US" sz="3400" kern="1200" dirty="0"/>
        </a:p>
      </dsp:txBody>
      <dsp:txXfrm>
        <a:off x="4193927" y="1016627"/>
        <a:ext cx="2986781" cy="1854488"/>
      </dsp:txXfrm>
    </dsp:sp>
    <dsp:sp modelId="{EBFE36D7-E699-4F59-9789-2D550262E133}">
      <dsp:nvSpPr>
        <dsp:cNvPr id="0" name=""/>
        <dsp:cNvSpPr/>
      </dsp:nvSpPr>
      <dsp:spPr>
        <a:xfrm>
          <a:off x="7583090" y="631479"/>
          <a:ext cx="3102173" cy="1969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06790-5CD4-4686-8376-A580D2D450BF}">
      <dsp:nvSpPr>
        <dsp:cNvPr id="0" name=""/>
        <dsp:cNvSpPr/>
      </dsp:nvSpPr>
      <dsp:spPr>
        <a:xfrm>
          <a:off x="7927776" y="958931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Hoe werkt github?</a:t>
          </a:r>
        </a:p>
      </dsp:txBody>
      <dsp:txXfrm>
        <a:off x="7985472" y="1016627"/>
        <a:ext cx="2986781" cy="185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8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E8D68BA2-8A40-7A92-44CC-AF29A9D05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BC31F-5ABA-F047-34E7-ABED990F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Presentatie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/>
              <a:t>– </a:t>
            </a:r>
            <a:r>
              <a:rPr lang="en-US" sz="4000" dirty="0">
                <a:solidFill>
                  <a:srgbClr val="FFFFFF"/>
                </a:solidFill>
              </a:rPr>
              <a:t>Software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BC79B8-0415-C3B5-98E3-E77FD515E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Made by: Dylan – Felipe –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Obay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</a:t>
            </a:r>
            <a:endParaRPr lang="nl-NL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2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6766FA-50F3-4E34-9BE2-91102CA8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EFF"/>
                </a:solidFill>
              </a:rPr>
              <a:t>Inleiding</a:t>
            </a:r>
            <a:endParaRPr lang="nl-NL" sz="4000" dirty="0">
              <a:solidFill>
                <a:srgbClr val="FFFEFF"/>
              </a:solidFill>
            </a:endParaRPr>
          </a:p>
        </p:txBody>
      </p:sp>
      <p:graphicFrame>
        <p:nvGraphicFramePr>
          <p:cNvPr id="20" name="Tijdelijke aanduiding voor inhoud 2">
            <a:extLst>
              <a:ext uri="{FF2B5EF4-FFF2-40B4-BE49-F238E27FC236}">
                <a16:creationId xmlns:a16="http://schemas.microsoft.com/office/drawing/2014/main" id="{C6D0E620-5436-3A31-6B9B-247149CAC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346352"/>
              </p:ext>
            </p:extLst>
          </p:nvPr>
        </p:nvGraphicFramePr>
        <p:xfrm>
          <a:off x="4534935" y="1037968"/>
          <a:ext cx="6725899" cy="482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236155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B5EE-584B-2597-0195-3BE60A4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F8C6-DFB0-27C6-07D3-EFF1A9DD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E30839F-1F38-CE09-57EB-8D7A4494C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044672"/>
              </p:ext>
            </p:extLst>
          </p:nvPr>
        </p:nvGraphicFramePr>
        <p:xfrm>
          <a:off x="581025" y="1982975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191793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39D6D-37C8-9C44-9FB4-A971CF11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Figma </a:t>
            </a:r>
            <a:endParaRPr lang="nl-NL" dirty="0"/>
          </a:p>
        </p:txBody>
      </p:sp>
      <p:graphicFrame>
        <p:nvGraphicFramePr>
          <p:cNvPr id="11" name="Tijdelijke aanduiding voor inhoud 2">
            <a:extLst>
              <a:ext uri="{FF2B5EF4-FFF2-40B4-BE49-F238E27FC236}">
                <a16:creationId xmlns:a16="http://schemas.microsoft.com/office/drawing/2014/main" id="{45F6E1EF-D43E-B784-8614-F27DFC837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24766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00471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FBE7ADA7-D199-447B-83C7-7FB0F7BF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F7BDE25-3D6C-4A65-AE1F-17B3C31DC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6115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5CD6E934-390A-4282-9C06-550879EA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6115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5207C480-2ED1-4822-91D1-C253F6887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5759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2FAE06-6CFA-41A5-8807-43DD2423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34570"/>
            <a:ext cx="11309338" cy="165668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739D6D-37C8-9C44-9FB4-A971CF11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9704"/>
            <a:ext cx="10925008" cy="124516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Github</a:t>
            </a:r>
            <a:r>
              <a:rPr lang="en-US" dirty="0">
                <a:solidFill>
                  <a:srgbClr val="FFFEFF"/>
                </a:solidFill>
              </a:rPr>
              <a:t> </a:t>
            </a:r>
            <a:endParaRPr lang="nl-NL" dirty="0">
              <a:solidFill>
                <a:srgbClr val="FFFEFF"/>
              </a:solidFill>
            </a:endParaRPr>
          </a:p>
        </p:txBody>
      </p:sp>
      <p:graphicFrame>
        <p:nvGraphicFramePr>
          <p:cNvPr id="11" name="Tijdelijke aanduiding voor inhoud 2">
            <a:extLst>
              <a:ext uri="{FF2B5EF4-FFF2-40B4-BE49-F238E27FC236}">
                <a16:creationId xmlns:a16="http://schemas.microsoft.com/office/drawing/2014/main" id="{45F6E1EF-D43E-B784-8614-F27DFC837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80355"/>
              </p:ext>
            </p:extLst>
          </p:nvPr>
        </p:nvGraphicFramePr>
        <p:xfrm>
          <a:off x="581025" y="728488"/>
          <a:ext cx="11029950" cy="356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601837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ijdelijke aanduiding voor afbeelding 7" descr="Afbeelding met tekst, software, Computerpictogram, Webpagina&#10;&#10;Automatisch gegenereerde beschrijving">
            <a:extLst>
              <a:ext uri="{FF2B5EF4-FFF2-40B4-BE49-F238E27FC236}">
                <a16:creationId xmlns:a16="http://schemas.microsoft.com/office/drawing/2014/main" id="{2AAC3963-A458-6761-870E-4EBEDCD758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266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rgbClr val="C34D7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C34D7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F87C8-354E-1D37-A5C0-DC02D845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7140368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5918FD-ABD6-3715-EE80-A1F69707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Office 365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9" name="Afbeelding 8" descr="Afbeelding met Graphics, schermopname, logo, rood&#10;&#10;Automatisch gegenereerde beschrijving">
            <a:extLst>
              <a:ext uri="{FF2B5EF4-FFF2-40B4-BE49-F238E27FC236}">
                <a16:creationId xmlns:a16="http://schemas.microsoft.com/office/drawing/2014/main" id="{51C1898D-634F-4055-9574-30677F78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5" y="3125700"/>
            <a:ext cx="2936278" cy="2936278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 descr="Afbeelding met Elektrisch blauw, blauw, symbool, schermopname&#10;&#10;Automatisch gegenereerde beschrijving">
            <a:extLst>
              <a:ext uri="{FF2B5EF4-FFF2-40B4-BE49-F238E27FC236}">
                <a16:creationId xmlns:a16="http://schemas.microsoft.com/office/drawing/2014/main" id="{BE6CF2F2-EAD1-E78E-CD15-8667E8B6F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19" y="3127564"/>
            <a:ext cx="2936278" cy="2936278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Afbeelding 18" descr="Afbeelding met Elektrisch blauw, plein, Rechthoek, ontwerp&#10;&#10;Automatisch gegenereerde beschrijving">
            <a:extLst>
              <a:ext uri="{FF2B5EF4-FFF2-40B4-BE49-F238E27FC236}">
                <a16:creationId xmlns:a16="http://schemas.microsoft.com/office/drawing/2014/main" id="{56DA3D47-136A-CBB3-CFDC-C16F8C28A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30" y="3746291"/>
            <a:ext cx="3033385" cy="170627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531E4F0-8778-584E-E0CB-5DF2516C620F}"/>
              </a:ext>
            </a:extLst>
          </p:cNvPr>
          <p:cNvSpPr txBox="1"/>
          <p:nvPr/>
        </p:nvSpPr>
        <p:spPr>
          <a:xfrm>
            <a:off x="1602694" y="2901098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Powerpoint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688D52A-BACB-BA25-177B-E07E625E077A}"/>
              </a:ext>
            </a:extLst>
          </p:cNvPr>
          <p:cNvSpPr txBox="1"/>
          <p:nvPr/>
        </p:nvSpPr>
        <p:spPr>
          <a:xfrm>
            <a:off x="5711760" y="2941034"/>
            <a:ext cx="76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486061A-3692-4C69-3AF7-90B337B659EB}"/>
              </a:ext>
            </a:extLst>
          </p:cNvPr>
          <p:cNvSpPr txBox="1"/>
          <p:nvPr/>
        </p:nvSpPr>
        <p:spPr>
          <a:xfrm>
            <a:off x="9361482" y="294103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Outlook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615804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F46A82-F322-896A-8F83-F54EA5F6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Einde</a:t>
            </a:r>
            <a:r>
              <a:rPr lang="en-US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Presentatie</a:t>
            </a:r>
            <a:endParaRPr lang="en-US" sz="32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E3276A-DBBA-C80D-C292-5C7C0573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000" cap="all" dirty="0" err="1">
                <a:solidFill>
                  <a:srgbClr val="FFFFFF"/>
                </a:solidFill>
              </a:rPr>
              <a:t>Zijn</a:t>
            </a:r>
            <a:r>
              <a:rPr lang="en-US" sz="4000" cap="all" dirty="0">
                <a:solidFill>
                  <a:srgbClr val="FFFFFF"/>
                </a:solidFill>
              </a:rPr>
              <a:t> er </a:t>
            </a:r>
            <a:r>
              <a:rPr lang="en-US" sz="4000" cap="all" dirty="0" err="1">
                <a:solidFill>
                  <a:srgbClr val="FFFFFF"/>
                </a:solidFill>
              </a:rPr>
              <a:t>nog</a:t>
            </a:r>
            <a:r>
              <a:rPr lang="en-US" sz="4000" cap="all" dirty="0">
                <a:solidFill>
                  <a:srgbClr val="FFFFFF"/>
                </a:solidFill>
              </a:rPr>
              <a:t> </a:t>
            </a:r>
            <a:r>
              <a:rPr lang="en-US" sz="4000" cap="all" dirty="0" err="1">
                <a:solidFill>
                  <a:srgbClr val="FFFFFF"/>
                </a:solidFill>
              </a:rPr>
              <a:t>vragen</a:t>
            </a:r>
            <a:r>
              <a:rPr lang="en-US" sz="4000" cap="all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22" name="Graphic 21" descr="Hulp dun">
            <a:extLst>
              <a:ext uri="{FF2B5EF4-FFF2-40B4-BE49-F238E27FC236}">
                <a16:creationId xmlns:a16="http://schemas.microsoft.com/office/drawing/2014/main" id="{3FE07FF8-7274-D7CF-D03D-40721968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143</TotalTime>
  <Words>80</Words>
  <Application>Microsoft Office PowerPoint</Application>
  <PresentationFormat>Breedbeeld</PresentationFormat>
  <Paragraphs>27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Avenir Next LT Pro</vt:lpstr>
      <vt:lpstr>Wingdings 2</vt:lpstr>
      <vt:lpstr>DividendVTI</vt:lpstr>
      <vt:lpstr>Presentatie – Software</vt:lpstr>
      <vt:lpstr>Inleiding</vt:lpstr>
      <vt:lpstr>Visual studio code</vt:lpstr>
      <vt:lpstr>Figma </vt:lpstr>
      <vt:lpstr>Github </vt:lpstr>
      <vt:lpstr>Trello</vt:lpstr>
      <vt:lpstr>Office 365</vt:lpstr>
      <vt:lpstr>Einde 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– Software</dc:title>
  <dc:creator>Dylan Van schouwen</dc:creator>
  <cp:lastModifiedBy>Dylan Van schouwen</cp:lastModifiedBy>
  <cp:revision>48</cp:revision>
  <dcterms:created xsi:type="dcterms:W3CDTF">2023-09-25T11:34:30Z</dcterms:created>
  <dcterms:modified xsi:type="dcterms:W3CDTF">2023-10-09T12:10:39Z</dcterms:modified>
</cp:coreProperties>
</file>