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92895"/>
            <a:ext cx="7315200" cy="3816465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99592" y="1196752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420888"/>
            <a:ext cx="3566160" cy="39159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420888"/>
            <a:ext cx="3566160" cy="39179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1A4978F-1BD9-4406-86F9-94A826F00FFF}" type="datetimeFigureOut">
              <a:rPr lang="fr-FR" smtClean="0"/>
              <a:t>13/08/2019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1EAFFF4-76B4-45B1-B115-92CF5C01BF9B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iagrammes%20UM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U%20-%20Client.pdf" TargetMode="External"/><Relationship Id="rId2" Type="http://schemas.openxmlformats.org/officeDocument/2006/relationships/hyperlink" Target="CU%20-%20Administrateu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CU%20-%20Pizzaiolo.pdf" TargetMode="External"/><Relationship Id="rId4" Type="http://schemas.openxmlformats.org/officeDocument/2006/relationships/hyperlink" Target="CU%20-%20Livreur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Technique%20-%20OCPizza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Projet n°4 – Analysez les besoin de votre client pour son groupe de pizzerias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7524" y="2492895"/>
            <a:ext cx="8568952" cy="3816465"/>
          </a:xfrm>
        </p:spPr>
        <p:txBody>
          <a:bodyPr numCol="2"/>
          <a:lstStyle/>
          <a:p>
            <a:endParaRPr lang="fr-FR" dirty="0" smtClean="0"/>
          </a:p>
          <a:p>
            <a:endParaRPr lang="fr-FR" dirty="0"/>
          </a:p>
          <a:p>
            <a:pPr marL="617220" indent="-571500">
              <a:buFont typeface="+mj-lt"/>
              <a:buAutoNum type="romanUcPeriod"/>
            </a:pPr>
            <a:r>
              <a:rPr lang="fr-FR" dirty="0" smtClean="0"/>
              <a:t>Résumé du projet</a:t>
            </a:r>
          </a:p>
          <a:p>
            <a:pPr marL="617220" indent="-571500">
              <a:buFont typeface="+mj-lt"/>
              <a:buAutoNum type="romanUcPeriod"/>
            </a:pPr>
            <a:endParaRPr lang="fr-FR" dirty="0" smtClean="0"/>
          </a:p>
          <a:p>
            <a:pPr marL="617220" indent="-571500">
              <a:buFont typeface="+mj-lt"/>
              <a:buAutoNum type="romanUcPeriod"/>
            </a:pPr>
            <a:r>
              <a:rPr lang="fr-FR" dirty="0"/>
              <a:t>D</a:t>
            </a:r>
            <a:r>
              <a:rPr lang="fr-FR" dirty="0" smtClean="0"/>
              <a:t>iagrammes UML</a:t>
            </a:r>
          </a:p>
          <a:p>
            <a:pPr marL="617220" indent="-571500">
              <a:buFont typeface="+mj-lt"/>
              <a:buAutoNum type="romanUcPeriod"/>
            </a:pPr>
            <a:endParaRPr lang="fr-FR" dirty="0" smtClean="0"/>
          </a:p>
          <a:p>
            <a:pPr marL="617220" indent="-571500">
              <a:buFont typeface="+mj-lt"/>
              <a:buAutoNum type="romanUcPeriod"/>
            </a:pPr>
            <a:endParaRPr lang="fr-FR" dirty="0"/>
          </a:p>
          <a:p>
            <a:pPr marL="617220" indent="-571500">
              <a:buFont typeface="+mj-lt"/>
              <a:buAutoNum type="romanUcPeriod"/>
            </a:pPr>
            <a:endParaRPr lang="fr-FR" dirty="0" smtClean="0"/>
          </a:p>
          <a:p>
            <a:pPr marL="617220" indent="-571500">
              <a:buFont typeface="+mj-lt"/>
              <a:buAutoNum type="romanUcPeriod"/>
            </a:pPr>
            <a:endParaRPr lang="fr-FR" dirty="0" smtClean="0"/>
          </a:p>
          <a:p>
            <a:pPr marL="617220" indent="-571500">
              <a:buFont typeface="+mj-lt"/>
              <a:buAutoNum type="romanUcPeriod"/>
            </a:pPr>
            <a:r>
              <a:rPr lang="fr-FR" dirty="0" smtClean="0"/>
              <a:t>Cas d’utilisations</a:t>
            </a:r>
          </a:p>
          <a:p>
            <a:pPr marL="617220" indent="-571500">
              <a:buFont typeface="+mj-lt"/>
              <a:buAutoNum type="romanUcPeriod"/>
            </a:pPr>
            <a:endParaRPr lang="fr-FR" dirty="0" smtClean="0"/>
          </a:p>
          <a:p>
            <a:pPr marL="617220" indent="-571500">
              <a:buFont typeface="+mj-lt"/>
              <a:buAutoNum type="romanUcPeriod"/>
            </a:pPr>
            <a:r>
              <a:rPr lang="fr-FR" dirty="0" smtClean="0"/>
              <a:t>Solution technique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5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du projet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50" y="2492374"/>
            <a:ext cx="5667300" cy="4176985"/>
          </a:xfrm>
        </p:spPr>
      </p:pic>
    </p:spTree>
    <p:extLst>
      <p:ext uri="{BB962C8B-B14F-4D97-AF65-F5344CB8AC3E}">
        <p14:creationId xmlns:p14="http://schemas.microsoft.com/office/powerpoint/2010/main" val="14423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du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7" y="2492374"/>
            <a:ext cx="6916886" cy="3979703"/>
          </a:xfrm>
        </p:spPr>
      </p:pic>
    </p:spTree>
    <p:extLst>
      <p:ext uri="{BB962C8B-B14F-4D97-AF65-F5344CB8AC3E}">
        <p14:creationId xmlns:p14="http://schemas.microsoft.com/office/powerpoint/2010/main" val="42767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diagrammes UML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smtClean="0">
                <a:hlinkClick r:id="rId2" action="ppaction://hlinkfile"/>
              </a:rPr>
              <a:t>Diagrammes UML.pdf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5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cas d’utilisations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 action="ppaction://hlinkfile"/>
              </a:rPr>
              <a:t>CU - Administrateur.pdf</a:t>
            </a:r>
            <a:endParaRPr lang="fr-FR" dirty="0" smtClean="0"/>
          </a:p>
          <a:p>
            <a:r>
              <a:rPr lang="fr-FR" dirty="0" smtClean="0">
                <a:hlinkClick r:id="rId3" action="ppaction://hlinkfile"/>
              </a:rPr>
              <a:t>CU - Client.pdf</a:t>
            </a:r>
            <a:endParaRPr lang="fr-FR" dirty="0" smtClean="0"/>
          </a:p>
          <a:p>
            <a:r>
              <a:rPr lang="fr-FR" dirty="0" smtClean="0">
                <a:hlinkClick r:id="rId4" action="ppaction://hlinkfile"/>
              </a:rPr>
              <a:t>CU - Livreur.pdf</a:t>
            </a:r>
            <a:endParaRPr lang="fr-FR" dirty="0" smtClean="0"/>
          </a:p>
          <a:p>
            <a:r>
              <a:rPr lang="fr-FR" dirty="0" smtClean="0">
                <a:hlinkClick r:id="rId5" action="ppaction://hlinkfile"/>
              </a:rPr>
              <a:t>CU - Pizzaiolo.pdf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9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 solution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smtClean="0">
                <a:hlinkClick r:id="rId2" action="ppaction://hlinkpres?slideindex=1&amp;slidetitle="/>
              </a:rPr>
              <a:t>Solution Technique - OCPizza.pptx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6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8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497</TotalTime>
  <Words>63</Words>
  <Application>Microsoft Office PowerPoint</Application>
  <PresentationFormat>Affichage à l'écran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Perspective</vt:lpstr>
      <vt:lpstr>Projet n°4 – Analysez les besoin de votre client pour son groupe de pizzerias</vt:lpstr>
      <vt:lpstr>Sommaire</vt:lpstr>
      <vt:lpstr>Résumé du projet</vt:lpstr>
      <vt:lpstr>Résumé du projet</vt:lpstr>
      <vt:lpstr>Les différents diagrammes UML</vt:lpstr>
      <vt:lpstr>Les différents cas d’utilisations</vt:lpstr>
      <vt:lpstr>Ma solution technique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n°4 – Analysez les besoin de votre client pour son groupe de pizzerias</dc:title>
  <dc:creator>richard claudepierre</dc:creator>
  <cp:lastModifiedBy>richard claudepierre</cp:lastModifiedBy>
  <cp:revision>14</cp:revision>
  <dcterms:created xsi:type="dcterms:W3CDTF">2019-08-06T08:05:54Z</dcterms:created>
  <dcterms:modified xsi:type="dcterms:W3CDTF">2019-08-13T10:16:30Z</dcterms:modified>
</cp:coreProperties>
</file>