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13/08/2019</a:t>
            </a:fld>
            <a:endParaRPr lang="fr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13/08/2019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13/08/2019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13/08/2019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13/08/2019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13/08/2019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13/08/2019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556792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13/08/2019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13/08/2019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13/08/2019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13/08/2019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13/08/2019</a:t>
            </a:fld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Solution technique – </a:t>
            </a:r>
            <a:r>
              <a:rPr lang="fr-FR" dirty="0" err="1" smtClean="0"/>
              <a:t>OCPizza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419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de Paiement/Banque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Ce serveur permettra de mettre en place la liaison entre l’application et un service de paiement en ligne afin de permettre au client de payer ça commande via le site web</a:t>
            </a:r>
          </a:p>
        </p:txBody>
      </p:sp>
    </p:spTree>
    <p:extLst>
      <p:ext uri="{BB962C8B-B14F-4D97-AF65-F5344CB8AC3E}">
        <p14:creationId xmlns:p14="http://schemas.microsoft.com/office/powerpoint/2010/main" val="2315681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 développement « </a:t>
            </a:r>
            <a:r>
              <a:rPr lang="fr-FR" dirty="0" err="1" smtClean="0"/>
              <a:t>From</a:t>
            </a:r>
            <a:r>
              <a:rPr lang="fr-FR" dirty="0" smtClean="0"/>
              <a:t> Scratch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Pour ce projet nous partirons de zéro afin de crée une application qui soit vraiment spécifique aux besoin du client sans nous encombrer de choses inutiles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65240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 type de programme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Pour palier à toute les exigences de nos client, nous allons coder une application JAVA  !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04414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556792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différents modes de l’application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95536" y="3429000"/>
            <a:ext cx="2520280" cy="1512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 Tablette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923928" y="3104964"/>
            <a:ext cx="1440160" cy="2160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 Téléphone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228184" y="3429000"/>
            <a:ext cx="2520280" cy="1512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 Web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031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tablette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C</a:t>
            </a:r>
            <a:r>
              <a:rPr lang="fr-FR" sz="2800" dirty="0" smtClean="0"/>
              <a:t>e mode sera utilisé par les </a:t>
            </a:r>
            <a:r>
              <a:rPr lang="fr-FR" sz="2800" dirty="0"/>
              <a:t>P</a:t>
            </a:r>
            <a:r>
              <a:rPr lang="fr-FR" sz="2800" dirty="0" smtClean="0"/>
              <a:t>izzaiolos </a:t>
            </a:r>
            <a:r>
              <a:rPr lang="fr-FR" sz="2800" dirty="0" smtClean="0"/>
              <a:t>et les </a:t>
            </a:r>
            <a:r>
              <a:rPr lang="fr-FR" sz="2800" dirty="0"/>
              <a:t>A</a:t>
            </a:r>
            <a:r>
              <a:rPr lang="fr-FR" sz="2800" dirty="0" smtClean="0"/>
              <a:t>dministrateurs</a:t>
            </a:r>
            <a:endParaRPr lang="fr-FR" sz="2800" dirty="0" smtClean="0"/>
          </a:p>
          <a:p>
            <a:endParaRPr lang="fr-FR" sz="2800" dirty="0" smtClean="0"/>
          </a:p>
          <a:p>
            <a:r>
              <a:rPr lang="fr-FR" sz="2800" dirty="0" smtClean="0"/>
              <a:t>Cela permettra une meilleur lisibilité des informations et également d’en afficher plus en même temps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0042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Téléphone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Ce mode sera utilisé par les Livreurs</a:t>
            </a:r>
          </a:p>
          <a:p>
            <a:endParaRPr lang="fr-FR" sz="2800" dirty="0" smtClean="0"/>
          </a:p>
          <a:p>
            <a:r>
              <a:rPr lang="fr-FR" sz="2800" dirty="0" smtClean="0"/>
              <a:t> Cela permettra d’avoir une excellente mobilité ainsi qu’un affichage concentré sur l’essentiel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6484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124744"/>
            <a:ext cx="7315200" cy="1154097"/>
          </a:xfrm>
        </p:spPr>
        <p:txBody>
          <a:bodyPr/>
          <a:lstStyle/>
          <a:p>
            <a:r>
              <a:rPr lang="fr-FR" dirty="0" smtClean="0"/>
              <a:t>Mode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2204865"/>
            <a:ext cx="7315200" cy="4104496"/>
          </a:xfrm>
        </p:spPr>
        <p:txBody>
          <a:bodyPr>
            <a:normAutofit/>
          </a:bodyPr>
          <a:lstStyle/>
          <a:p>
            <a:r>
              <a:rPr lang="fr-FR" sz="2800" dirty="0" smtClean="0"/>
              <a:t>Ce mode sera utilisé par les Clients et </a:t>
            </a:r>
            <a:r>
              <a:rPr lang="fr-FR" sz="2800" dirty="0" smtClean="0"/>
              <a:t>les Administrateurs</a:t>
            </a:r>
            <a:endParaRPr lang="fr-FR" sz="2800" dirty="0" smtClean="0"/>
          </a:p>
          <a:p>
            <a:r>
              <a:rPr lang="fr-FR" sz="2800" dirty="0" smtClean="0"/>
              <a:t> Cela permettra aux client de regarder les différentes pizzas proposé, de composer un panier et la possibilité de payer en </a:t>
            </a:r>
            <a:r>
              <a:rPr lang="fr-FR" sz="2800" dirty="0" smtClean="0"/>
              <a:t>ligne</a:t>
            </a:r>
          </a:p>
          <a:p>
            <a:r>
              <a:rPr lang="fr-FR" sz="2800" dirty="0" smtClean="0"/>
              <a:t>Le mode web pour les administrateurs permettra d’avoir une vue sur l’ensemble des activités liée à l’application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55519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De quels serveur allons nous avoir besoin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Serveur Web</a:t>
            </a:r>
          </a:p>
          <a:p>
            <a:endParaRPr lang="fr-FR" sz="2800" dirty="0" smtClean="0"/>
          </a:p>
          <a:p>
            <a:r>
              <a:rPr lang="fr-FR" sz="2800" dirty="0" smtClean="0"/>
              <a:t>Serveur d’Authentification</a:t>
            </a:r>
          </a:p>
          <a:p>
            <a:endParaRPr lang="fr-FR" sz="2800" dirty="0" smtClean="0"/>
          </a:p>
          <a:p>
            <a:r>
              <a:rPr lang="fr-FR" sz="2800" dirty="0" smtClean="0"/>
              <a:t>Serveur de Paiement/Banque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7653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Ce serveur permettra de mettre en place la plateforme de commande en ligne et de communiquer avec la  base de donnée</a:t>
            </a:r>
          </a:p>
          <a:p>
            <a:endParaRPr lang="fr-FR" sz="2800" dirty="0" smtClean="0"/>
          </a:p>
          <a:p>
            <a:r>
              <a:rPr lang="fr-FR" sz="2800" dirty="0" smtClean="0"/>
              <a:t>Il devra également envoyer des informations vers l’application (pizza commandée, déjà payer ou non, </a:t>
            </a:r>
            <a:r>
              <a:rPr lang="fr-FR" sz="2800" dirty="0" err="1" smtClean="0"/>
              <a:t>etc</a:t>
            </a:r>
            <a:r>
              <a:rPr lang="fr-FR" sz="2800" dirty="0" smtClean="0"/>
              <a:t>)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14509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d’Authentification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Ce serveur permettra de mettre en place le système de compte permettant de « diviser » l’application afin d’afficher que certaine infos selon le compte utilisé</a:t>
            </a:r>
          </a:p>
          <a:p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2315681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794</TotalTime>
  <Words>274</Words>
  <Application>Microsoft Office PowerPoint</Application>
  <PresentationFormat>Affichage à l'écran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Perspective</vt:lpstr>
      <vt:lpstr>Solution technique – OCPizza </vt:lpstr>
      <vt:lpstr>Quel type de programme ?</vt:lpstr>
      <vt:lpstr>Les différents modes de l’application</vt:lpstr>
      <vt:lpstr>Mode tablette</vt:lpstr>
      <vt:lpstr>Mode Téléphone</vt:lpstr>
      <vt:lpstr>Mode Web</vt:lpstr>
      <vt:lpstr>De quels serveur allons nous avoir besoin ?</vt:lpstr>
      <vt:lpstr>Serveur Web</vt:lpstr>
      <vt:lpstr>Serveur d’Authentification</vt:lpstr>
      <vt:lpstr>Serveur de Paiement/Banque</vt:lpstr>
      <vt:lpstr>Un développement « From Scratch 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Dylan</dc:creator>
  <cp:lastModifiedBy>richard claudepierre</cp:lastModifiedBy>
  <cp:revision>11</cp:revision>
  <dcterms:created xsi:type="dcterms:W3CDTF">2019-07-25T13:29:43Z</dcterms:created>
  <dcterms:modified xsi:type="dcterms:W3CDTF">2019-08-13T10:20:02Z</dcterms:modified>
</cp:coreProperties>
</file>