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30/07/2019</a:t>
            </a:fld>
            <a:endParaRPr lang="fr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30/07/2019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30/07/2019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30/07/2019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30/07/2019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30/07/2019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30/07/2019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556792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30/07/2019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30/07/2019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30/07/2019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30/07/2019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30/07/2019</a:t>
            </a:fld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Solution technique – </a:t>
            </a:r>
            <a:r>
              <a:rPr lang="fr-FR" dirty="0" err="1" smtClean="0"/>
              <a:t>OCPizza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419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 de Paiement/Banque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Ce serveur permettra de mettre en place la liaison entre l’application et un service de paiement en ligne afin de permettre au client de payer ça commande via le site web</a:t>
            </a:r>
          </a:p>
        </p:txBody>
      </p:sp>
    </p:spTree>
    <p:extLst>
      <p:ext uri="{BB962C8B-B14F-4D97-AF65-F5344CB8AC3E}">
        <p14:creationId xmlns:p14="http://schemas.microsoft.com/office/powerpoint/2010/main" val="2315681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Un </a:t>
            </a:r>
            <a:r>
              <a:rPr lang="fr-FR" dirty="0" err="1" smtClean="0"/>
              <a:t>développemnt</a:t>
            </a:r>
            <a:r>
              <a:rPr lang="fr-FR" dirty="0" smtClean="0"/>
              <a:t> « </a:t>
            </a:r>
            <a:r>
              <a:rPr lang="fr-FR" dirty="0" err="1" smtClean="0"/>
              <a:t>From</a:t>
            </a:r>
            <a:r>
              <a:rPr lang="fr-FR" dirty="0" smtClean="0"/>
              <a:t> Scratch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Pour ce projet nous partirons de zéro afin de crée une application qui soit vraiment spécifique aux besoin du client sans nous encombrer de choses inutiles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65240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 type de programme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Pour palier à toute les exigences de nos client, nous allons coder une application JAVA  !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04414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1556792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Les différents modes de l’application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95536" y="3429000"/>
            <a:ext cx="2520280" cy="15121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Mode Tablette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923928" y="3104964"/>
            <a:ext cx="1440160" cy="2160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Mode Téléphone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6228184" y="3429000"/>
            <a:ext cx="2520280" cy="15121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Mode Web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031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 tablette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C</a:t>
            </a:r>
            <a:r>
              <a:rPr lang="fr-FR" sz="2800" dirty="0" smtClean="0"/>
              <a:t>e mode sera utilisé par les Pizzaiolos et les Administrateur</a:t>
            </a:r>
          </a:p>
          <a:p>
            <a:endParaRPr lang="fr-FR" sz="2800" dirty="0" smtClean="0"/>
          </a:p>
          <a:p>
            <a:r>
              <a:rPr lang="fr-FR" sz="2800" dirty="0" smtClean="0"/>
              <a:t>Cela permettra une meilleur lisibilité des informations et également d’en afficher plus en même temps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70042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 Téléphone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Ce mode sera utilisé par les Livreurs</a:t>
            </a:r>
          </a:p>
          <a:p>
            <a:endParaRPr lang="fr-FR" sz="2800" dirty="0" smtClean="0"/>
          </a:p>
          <a:p>
            <a:r>
              <a:rPr lang="fr-FR" sz="2800" dirty="0" smtClean="0"/>
              <a:t> Cela permettra d’avoir une excellente mobilité ainsi qu’un affichage concentré sur l’essentiel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564842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Ce mode sera utilisé par les Clients</a:t>
            </a:r>
          </a:p>
          <a:p>
            <a:endParaRPr lang="fr-FR" sz="2800" dirty="0" smtClean="0"/>
          </a:p>
          <a:p>
            <a:r>
              <a:rPr lang="fr-FR" sz="2800" dirty="0" smtClean="0"/>
              <a:t> Cela permettra aux client de regarder les différentes pizzas proposé, de composer un panier et la possibilité de payer en ligne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55519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De quels serveur allons nous avoir besoin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Serveur Web</a:t>
            </a:r>
          </a:p>
          <a:p>
            <a:endParaRPr lang="fr-FR" sz="2800" dirty="0" smtClean="0"/>
          </a:p>
          <a:p>
            <a:r>
              <a:rPr lang="fr-FR" sz="2800" dirty="0" smtClean="0"/>
              <a:t>Serveur d’Authentification</a:t>
            </a:r>
          </a:p>
          <a:p>
            <a:endParaRPr lang="fr-FR" sz="2800" dirty="0" smtClean="0"/>
          </a:p>
          <a:p>
            <a:r>
              <a:rPr lang="fr-FR" sz="2800" dirty="0" smtClean="0"/>
              <a:t>Serveur de Paiement/Banque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876537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Ce serveur permettra de mettre en place la plateforme de commande en ligne</a:t>
            </a:r>
          </a:p>
          <a:p>
            <a:endParaRPr lang="fr-FR" sz="2800" dirty="0" smtClean="0"/>
          </a:p>
          <a:p>
            <a:r>
              <a:rPr lang="fr-FR" sz="2800" dirty="0" smtClean="0"/>
              <a:t>Il devra également envoyer des informations vers l’application (pizza commandée, déjà payer ou non, </a:t>
            </a:r>
            <a:r>
              <a:rPr lang="fr-FR" sz="2800" dirty="0" err="1" smtClean="0"/>
              <a:t>etc</a:t>
            </a:r>
            <a:r>
              <a:rPr lang="fr-FR" sz="2800" dirty="0" smtClean="0"/>
              <a:t>)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214509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 d’Authentification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Ce serveur permettra de mettre en place le système de compte permettant de « diviser » l’application afin d’afficher que certaine infos selon le compte utilisé</a:t>
            </a:r>
          </a:p>
          <a:p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2315681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559</TotalTime>
  <Words>246</Words>
  <Application>Microsoft Office PowerPoint</Application>
  <PresentationFormat>Affichage à l'écran (4:3)</PresentationFormat>
  <Paragraphs>35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Perspective</vt:lpstr>
      <vt:lpstr>Solution technique – OCPizza </vt:lpstr>
      <vt:lpstr>Quel type de programme ?</vt:lpstr>
      <vt:lpstr>Les différents modes de l’application</vt:lpstr>
      <vt:lpstr>Mode tablette</vt:lpstr>
      <vt:lpstr>Mode Téléphone</vt:lpstr>
      <vt:lpstr>Mode Web</vt:lpstr>
      <vt:lpstr>De quels serveur allons nous avoir besoin ?</vt:lpstr>
      <vt:lpstr>Serveur Web</vt:lpstr>
      <vt:lpstr>Serveur d’Authentification</vt:lpstr>
      <vt:lpstr>Serveur de Paiement/Banque</vt:lpstr>
      <vt:lpstr>Un développemnt « From Scratch 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Dylan</dc:creator>
  <cp:lastModifiedBy>richard claudepierre</cp:lastModifiedBy>
  <cp:revision>8</cp:revision>
  <dcterms:created xsi:type="dcterms:W3CDTF">2019-07-25T13:29:43Z</dcterms:created>
  <dcterms:modified xsi:type="dcterms:W3CDTF">2019-07-30T14:43:34Z</dcterms:modified>
</cp:coreProperties>
</file>