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2018-01-10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2018-01-10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Spread</a:t>
            </a:r>
            <a:r>
              <a:rPr lang="pl-PL" dirty="0" smtClean="0"/>
              <a:t> of </a:t>
            </a:r>
            <a:r>
              <a:rPr lang="pl-PL" dirty="0" err="1" smtClean="0"/>
              <a:t>epidemics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Author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: Marcin Jędrzejczyk</a:t>
            </a:r>
          </a:p>
          <a:p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Supervisor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: Dr hab. inż. Jarosław Wąs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9" name="Symbol zastępczy zawartości 8" descr="Przechwytywani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778471"/>
            <a:ext cx="9043097" cy="46509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71472" y="2357430"/>
            <a:ext cx="7851648" cy="1828800"/>
          </a:xfrm>
        </p:spPr>
        <p:txBody>
          <a:bodyPr/>
          <a:lstStyle/>
          <a:p>
            <a:pPr algn="ctr"/>
            <a:r>
              <a:rPr lang="pl-PL" dirty="0" smtClean="0"/>
              <a:t>THANK YOU FOR YOUR ATTENTION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Epidemic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„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widespread occurrence of an infectious disease in a community at a particular time.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”[Oxford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Dictionary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1346-1353 -„Black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death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”(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bubonic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plague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Europe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1918-1919 – „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Spanish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Flu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None/>
            </a:pP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War 1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casualities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– 22 – 24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million </a:t>
            </a: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Spanish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Flu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casualities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million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 estimates say 50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 million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Reasons</a:t>
            </a:r>
            <a:r>
              <a:rPr lang="pl-PL" dirty="0" smtClean="0"/>
              <a:t> for </a:t>
            </a:r>
            <a:r>
              <a:rPr lang="pl-PL" dirty="0" err="1" smtClean="0"/>
              <a:t>epidemics</a:t>
            </a:r>
            <a:r>
              <a:rPr lang="pl-PL" dirty="0" smtClean="0"/>
              <a:t> </a:t>
            </a:r>
            <a:r>
              <a:rPr lang="pl-PL" dirty="0" err="1" smtClean="0"/>
              <a:t>simulations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To b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understand how epidemic behave in time</a:t>
            </a: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predict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quickly it spreads depending on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factors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recovery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vaccination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virulence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epidemic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movement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factor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To 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icture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how vaccination a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ff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disease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spreading and con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herd immunity is important</a:t>
            </a:r>
            <a:endParaRPr lang="pl-PL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00034" y="1428736"/>
            <a:ext cx="4038600" cy="4434840"/>
          </a:xfrm>
        </p:spPr>
        <p:txBody>
          <a:bodyPr/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SIR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SIS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SEIR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SEIRS</a:t>
            </a:r>
          </a:p>
          <a:p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3438" y="1428736"/>
            <a:ext cx="4038600" cy="4434840"/>
          </a:xfrm>
        </p:spPr>
        <p:txBody>
          <a:bodyPr/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S –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suspectible</a:t>
            </a: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I –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infected</a:t>
            </a: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R –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recovered</a:t>
            </a: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E –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exposed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38525"/>
            <a:ext cx="88582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pl-PL" dirty="0" smtClean="0"/>
              <a:t>Program</a:t>
            </a:r>
            <a:endParaRPr lang="pl-PL" dirty="0"/>
          </a:p>
        </p:txBody>
      </p:sp>
      <p:pic>
        <p:nvPicPr>
          <p:cNvPr id="4" name="Obraz 3" descr="Screen Shot 01-09-18 at 04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14" y="1094570"/>
            <a:ext cx="8135486" cy="5763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Screen Shot 01-09-18 at 04.09 PM 0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182" y="373603"/>
            <a:ext cx="9153182" cy="64843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Screen Shot 01-09-18 at 04.10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0107"/>
            <a:ext cx="9144000" cy="64778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Screen Shot 01-09-18 at 04.10 PM 0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380107"/>
            <a:ext cx="9144000" cy="64778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Screen Shot 01-09-18 at 04.10 PM 0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0107"/>
            <a:ext cx="9144000" cy="64778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</TotalTime>
  <Words>165</Words>
  <PresentationFormat>Pokaz na ekranie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Przepływ</vt:lpstr>
      <vt:lpstr>The Spread of epidemics</vt:lpstr>
      <vt:lpstr>Epidemic</vt:lpstr>
      <vt:lpstr>Reasons for epidemics simulations</vt:lpstr>
      <vt:lpstr>Models</vt:lpstr>
      <vt:lpstr>Program</vt:lpstr>
      <vt:lpstr>Slajd 6</vt:lpstr>
      <vt:lpstr>Slajd 7</vt:lpstr>
      <vt:lpstr>Slajd 8</vt:lpstr>
      <vt:lpstr>Slajd 9</vt:lpstr>
      <vt:lpstr>Slajd 10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 of epidemic</dc:title>
  <dc:creator>Amras</dc:creator>
  <cp:lastModifiedBy>Amras</cp:lastModifiedBy>
  <cp:revision>11</cp:revision>
  <dcterms:created xsi:type="dcterms:W3CDTF">2018-01-06T09:25:29Z</dcterms:created>
  <dcterms:modified xsi:type="dcterms:W3CDTF">2018-01-10T19:56:46Z</dcterms:modified>
</cp:coreProperties>
</file>