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60" r:id="rId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40" autoAdjust="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2018-01-06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ze ściętym i zaokrąglonym rogi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ójkąt prostokątny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10" name="Dowolny kształt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Dowolny kształt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2018-01-06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grpSp>
        <p:nvGrpSpPr>
          <p:cNvPr id="2" name="Grup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Dowolny kształt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Dowolny kształt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Spread</a:t>
            </a:r>
            <a:r>
              <a:rPr lang="pl-PL" dirty="0" smtClean="0"/>
              <a:t> of </a:t>
            </a:r>
            <a:r>
              <a:rPr lang="pl-PL" dirty="0" err="1" smtClean="0"/>
              <a:t>epidemic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 smtClean="0"/>
              <a:t>Author</a:t>
            </a:r>
            <a:r>
              <a:rPr lang="pl-PL" dirty="0" smtClean="0"/>
              <a:t>: Marcin </a:t>
            </a:r>
            <a:r>
              <a:rPr lang="pl-PL" dirty="0" smtClean="0"/>
              <a:t>Jędrzejczyk</a:t>
            </a:r>
            <a:endParaRPr lang="pl-PL" dirty="0" smtClean="0"/>
          </a:p>
          <a:p>
            <a:r>
              <a:rPr lang="pl-PL" dirty="0" err="1" smtClean="0"/>
              <a:t>Supervisor</a:t>
            </a:r>
            <a:r>
              <a:rPr lang="pl-PL" dirty="0" smtClean="0"/>
              <a:t>: Dr hab. </a:t>
            </a:r>
            <a:r>
              <a:rPr lang="pl-PL" dirty="0" smtClean="0"/>
              <a:t>inż. Jarosław Wąs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Epidemic</a:t>
            </a:r>
            <a:endParaRPr lang="pl-PL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„</a:t>
            </a:r>
            <a:r>
              <a:rPr lang="en-US" dirty="0" smtClean="0"/>
              <a:t>A widespread occurrence of an infectious disease in a community at a particular time.</a:t>
            </a:r>
            <a:r>
              <a:rPr lang="pl-PL" dirty="0" smtClean="0"/>
              <a:t>”</a:t>
            </a:r>
          </a:p>
          <a:p>
            <a:pPr>
              <a:buNone/>
            </a:pPr>
            <a:r>
              <a:rPr lang="pl-PL" dirty="0" err="1" smtClean="0"/>
              <a:t>Examples</a:t>
            </a:r>
            <a:r>
              <a:rPr lang="pl-PL" dirty="0" smtClean="0"/>
              <a:t>:</a:t>
            </a:r>
          </a:p>
          <a:p>
            <a:r>
              <a:rPr lang="pl-PL" dirty="0" smtClean="0"/>
              <a:t>1346-1353 -„Black </a:t>
            </a:r>
            <a:r>
              <a:rPr lang="pl-PL" dirty="0" err="1" smtClean="0"/>
              <a:t>death</a:t>
            </a:r>
            <a:r>
              <a:rPr lang="pl-PL" dirty="0" smtClean="0"/>
              <a:t>”(</a:t>
            </a:r>
            <a:r>
              <a:rPr lang="pl-PL" dirty="0" err="1" smtClean="0"/>
              <a:t>bubonic</a:t>
            </a:r>
            <a:r>
              <a:rPr lang="pl-PL" dirty="0" smtClean="0"/>
              <a:t> </a:t>
            </a:r>
            <a:r>
              <a:rPr lang="pl-PL" dirty="0" err="1" smtClean="0"/>
              <a:t>plague</a:t>
            </a:r>
            <a:r>
              <a:rPr lang="pl-PL" dirty="0" smtClean="0"/>
              <a:t>) </a:t>
            </a:r>
            <a:r>
              <a:rPr lang="pl-PL" dirty="0" err="1" smtClean="0"/>
              <a:t>in</a:t>
            </a:r>
            <a:r>
              <a:rPr lang="pl-PL" dirty="0" smtClean="0"/>
              <a:t> Europe</a:t>
            </a:r>
          </a:p>
          <a:p>
            <a:r>
              <a:rPr lang="pl-PL" dirty="0" smtClean="0"/>
              <a:t>1918-1919 – „</a:t>
            </a:r>
            <a:r>
              <a:rPr lang="pl-PL" dirty="0" err="1" smtClean="0"/>
              <a:t>Spanish</a:t>
            </a:r>
            <a:r>
              <a:rPr lang="pl-PL" dirty="0" smtClean="0"/>
              <a:t> </a:t>
            </a:r>
            <a:r>
              <a:rPr lang="pl-PL" dirty="0" err="1" smtClean="0"/>
              <a:t>Flu</a:t>
            </a:r>
            <a:r>
              <a:rPr lang="pl-PL" dirty="0" smtClean="0"/>
              <a:t>”</a:t>
            </a: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err="1" smtClean="0"/>
              <a:t>World</a:t>
            </a:r>
            <a:r>
              <a:rPr lang="pl-PL" dirty="0" smtClean="0"/>
              <a:t> War 1 </a:t>
            </a:r>
            <a:r>
              <a:rPr lang="pl-PL" dirty="0" err="1" smtClean="0"/>
              <a:t>casualities</a:t>
            </a:r>
            <a:r>
              <a:rPr lang="pl-PL" dirty="0" smtClean="0"/>
              <a:t> </a:t>
            </a:r>
            <a:r>
              <a:rPr lang="pl-PL" dirty="0" smtClean="0"/>
              <a:t>– </a:t>
            </a:r>
            <a:r>
              <a:rPr lang="pl-PL" dirty="0" smtClean="0"/>
              <a:t>22,101,100 to </a:t>
            </a:r>
            <a:r>
              <a:rPr lang="pl-PL" dirty="0" smtClean="0"/>
              <a:t>23,665,873</a:t>
            </a:r>
            <a:endParaRPr lang="pl-PL" dirty="0" smtClean="0"/>
          </a:p>
          <a:p>
            <a:pPr>
              <a:buNone/>
            </a:pPr>
            <a:r>
              <a:rPr lang="pl-PL" dirty="0" err="1" smtClean="0"/>
              <a:t>Spanish</a:t>
            </a:r>
            <a:r>
              <a:rPr lang="pl-PL" dirty="0" smtClean="0"/>
              <a:t> </a:t>
            </a:r>
            <a:r>
              <a:rPr lang="pl-PL" dirty="0" err="1" smtClean="0"/>
              <a:t>Flu</a:t>
            </a:r>
            <a:r>
              <a:rPr lang="pl-PL" dirty="0" smtClean="0"/>
              <a:t> </a:t>
            </a:r>
            <a:r>
              <a:rPr lang="pl-PL" dirty="0" err="1" smtClean="0"/>
              <a:t>casualities</a:t>
            </a:r>
            <a:r>
              <a:rPr lang="pl-PL" dirty="0" smtClean="0"/>
              <a:t> - </a:t>
            </a:r>
            <a:r>
              <a:rPr lang="en-US" dirty="0" smtClean="0"/>
              <a:t>40–50 million </a:t>
            </a:r>
            <a:r>
              <a:rPr lang="pl-PL" dirty="0" smtClean="0"/>
              <a:t>(</a:t>
            </a:r>
            <a:r>
              <a:rPr lang="en-US" dirty="0" smtClean="0"/>
              <a:t>current </a:t>
            </a:r>
            <a:r>
              <a:rPr lang="en-US" dirty="0" smtClean="0"/>
              <a:t>estimates say 50—100 </a:t>
            </a:r>
            <a:r>
              <a:rPr lang="en-US" dirty="0" smtClean="0"/>
              <a:t>million</a:t>
            </a:r>
            <a:r>
              <a:rPr lang="pl-PL" dirty="0" smtClean="0"/>
              <a:t>)</a:t>
            </a:r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Why</a:t>
            </a:r>
            <a:r>
              <a:rPr lang="pl-PL" dirty="0" smtClean="0"/>
              <a:t> model?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</a:t>
            </a:r>
            <a:r>
              <a:rPr lang="en-US" dirty="0" err="1" smtClean="0"/>
              <a:t>etter</a:t>
            </a:r>
            <a:r>
              <a:rPr lang="en-US" dirty="0" smtClean="0"/>
              <a:t> understand </a:t>
            </a:r>
            <a:r>
              <a:rPr lang="en-US" dirty="0" smtClean="0"/>
              <a:t>how epidemic behave in </a:t>
            </a:r>
            <a:r>
              <a:rPr lang="en-US" dirty="0" smtClean="0"/>
              <a:t>time</a:t>
            </a:r>
            <a:endParaRPr lang="pl-PL" dirty="0" smtClean="0"/>
          </a:p>
          <a:p>
            <a:r>
              <a:rPr lang="en-US" dirty="0" smtClean="0"/>
              <a:t> </a:t>
            </a:r>
            <a:r>
              <a:rPr lang="pl-PL" dirty="0" smtClean="0"/>
              <a:t>H</a:t>
            </a:r>
            <a:r>
              <a:rPr lang="en-US" dirty="0" err="1" smtClean="0"/>
              <a:t>ow</a:t>
            </a:r>
            <a:r>
              <a:rPr lang="en-US" dirty="0" smtClean="0"/>
              <a:t> </a:t>
            </a:r>
            <a:r>
              <a:rPr lang="en-US" dirty="0" smtClean="0"/>
              <a:t>quickly it spreads depending </a:t>
            </a:r>
            <a:r>
              <a:rPr lang="en-US" dirty="0" smtClean="0"/>
              <a:t>on</a:t>
            </a:r>
            <a:r>
              <a:rPr lang="pl-PL" dirty="0" smtClean="0"/>
              <a:t> </a:t>
            </a:r>
            <a:r>
              <a:rPr lang="en-US" dirty="0" smtClean="0"/>
              <a:t>many factors</a:t>
            </a:r>
            <a:endParaRPr lang="pl-PL" dirty="0" smtClean="0"/>
          </a:p>
          <a:p>
            <a:r>
              <a:rPr lang="en-US" dirty="0" smtClean="0"/>
              <a:t> </a:t>
            </a:r>
            <a:r>
              <a:rPr lang="pl-PL" dirty="0" smtClean="0"/>
              <a:t>P</a:t>
            </a:r>
            <a:r>
              <a:rPr lang="en-US" dirty="0" err="1" smtClean="0"/>
              <a:t>icture</a:t>
            </a:r>
            <a:r>
              <a:rPr lang="en-US" dirty="0" smtClean="0"/>
              <a:t> </a:t>
            </a:r>
            <a:r>
              <a:rPr lang="en-US" dirty="0" smtClean="0"/>
              <a:t>how vaccination </a:t>
            </a:r>
            <a:r>
              <a:rPr lang="en-US" dirty="0" smtClean="0"/>
              <a:t>a</a:t>
            </a:r>
            <a:r>
              <a:rPr lang="pl-PL" dirty="0" err="1" smtClean="0"/>
              <a:t>ff</a:t>
            </a:r>
            <a:r>
              <a:rPr lang="en-US" dirty="0" err="1" smtClean="0"/>
              <a:t>ect</a:t>
            </a:r>
            <a:r>
              <a:rPr lang="en-US" dirty="0" smtClean="0"/>
              <a:t> disease</a:t>
            </a:r>
            <a:r>
              <a:rPr lang="pl-PL" dirty="0" smtClean="0"/>
              <a:t> </a:t>
            </a:r>
            <a:r>
              <a:rPr lang="en-US" dirty="0" smtClean="0"/>
              <a:t>spreading </a:t>
            </a:r>
            <a:r>
              <a:rPr lang="en-US" dirty="0" smtClean="0"/>
              <a:t>and </a:t>
            </a:r>
            <a:r>
              <a:rPr lang="en-US" dirty="0" smtClean="0"/>
              <a:t>con</a:t>
            </a:r>
            <a:r>
              <a:rPr lang="pl-PL" dirty="0" smtClean="0"/>
              <a:t>fi</a:t>
            </a:r>
            <a:r>
              <a:rPr lang="en-US" dirty="0" err="1" smtClean="0"/>
              <a:t>rms</a:t>
            </a:r>
            <a:r>
              <a:rPr lang="en-US" dirty="0" smtClean="0"/>
              <a:t> </a:t>
            </a:r>
            <a:r>
              <a:rPr lang="en-US" dirty="0" smtClean="0"/>
              <a:t>that herd immunity is important</a:t>
            </a:r>
            <a:endParaRPr lang="pl-PL" dirty="0" smtClean="0"/>
          </a:p>
          <a:p>
            <a:r>
              <a:rPr lang="pl-PL" dirty="0" smtClean="0"/>
              <a:t>Skuteczność szczepionek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pl-PL" dirty="0" err="1" smtClean="0"/>
              <a:t>Models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500034" y="1428736"/>
            <a:ext cx="4038600" cy="4434840"/>
          </a:xfrm>
        </p:spPr>
        <p:txBody>
          <a:bodyPr/>
          <a:lstStyle/>
          <a:p>
            <a:r>
              <a:rPr lang="pl-PL" dirty="0" smtClean="0"/>
              <a:t>SIR</a:t>
            </a:r>
          </a:p>
          <a:p>
            <a:r>
              <a:rPr lang="pl-PL" dirty="0" smtClean="0"/>
              <a:t>SIS</a:t>
            </a:r>
          </a:p>
          <a:p>
            <a:r>
              <a:rPr lang="pl-PL" dirty="0" smtClean="0"/>
              <a:t>SEIR</a:t>
            </a:r>
          </a:p>
          <a:p>
            <a:r>
              <a:rPr lang="pl-PL" dirty="0" smtClean="0"/>
              <a:t>SEIRS</a:t>
            </a:r>
          </a:p>
          <a:p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3438" y="1428736"/>
            <a:ext cx="4038600" cy="4434840"/>
          </a:xfrm>
        </p:spPr>
        <p:txBody>
          <a:bodyPr/>
          <a:lstStyle/>
          <a:p>
            <a:r>
              <a:rPr lang="pl-PL" dirty="0" smtClean="0"/>
              <a:t>S – </a:t>
            </a:r>
            <a:r>
              <a:rPr lang="pl-PL" dirty="0" err="1" smtClean="0"/>
              <a:t>suspectible</a:t>
            </a:r>
            <a:endParaRPr lang="pl-PL" dirty="0" smtClean="0"/>
          </a:p>
          <a:p>
            <a:r>
              <a:rPr lang="pl-PL" dirty="0" smtClean="0"/>
              <a:t>I – </a:t>
            </a:r>
            <a:r>
              <a:rPr lang="pl-PL" dirty="0" err="1" smtClean="0"/>
              <a:t>infected</a:t>
            </a:r>
            <a:endParaRPr lang="pl-PL" dirty="0" smtClean="0"/>
          </a:p>
          <a:p>
            <a:r>
              <a:rPr lang="pl-PL" dirty="0" smtClean="0"/>
              <a:t>R – </a:t>
            </a:r>
            <a:r>
              <a:rPr lang="pl-PL" dirty="0" err="1" smtClean="0"/>
              <a:t>recovered</a:t>
            </a:r>
            <a:endParaRPr lang="pl-PL" dirty="0" smtClean="0"/>
          </a:p>
          <a:p>
            <a:r>
              <a:rPr lang="pl-PL" dirty="0" smtClean="0"/>
              <a:t>E - </a:t>
            </a:r>
            <a:r>
              <a:rPr lang="pl-PL" dirty="0" err="1" smtClean="0"/>
              <a:t>exposed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38525"/>
            <a:ext cx="88582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</a:t>
            </a:r>
            <a:endParaRPr lang="pl-PL" dirty="0"/>
          </a:p>
        </p:txBody>
      </p:sp>
      <p:pic>
        <p:nvPicPr>
          <p:cNvPr id="3074" name="Picture 2" descr="C:\Users\Amras\Documents\GIT\agentsProjekt\doku\GUI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6387" y="1181100"/>
            <a:ext cx="6297613" cy="5676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epływ">
  <a:themeElements>
    <a:clrScheme name="Przepły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Przepły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rzepły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</TotalTime>
  <Words>133</Words>
  <PresentationFormat>Pokaz na ekranie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Przepływ</vt:lpstr>
      <vt:lpstr>Spread of epidemic</vt:lpstr>
      <vt:lpstr>Epidemic</vt:lpstr>
      <vt:lpstr>Why model?</vt:lpstr>
      <vt:lpstr>Models</vt:lpstr>
      <vt:lpstr>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Spread of epidemic</dc:title>
  <dc:creator>Amras</dc:creator>
  <cp:lastModifiedBy>Amras</cp:lastModifiedBy>
  <cp:revision>3</cp:revision>
  <dcterms:created xsi:type="dcterms:W3CDTF">2018-01-06T09:25:29Z</dcterms:created>
  <dcterms:modified xsi:type="dcterms:W3CDTF">2018-01-06T09:52:29Z</dcterms:modified>
</cp:coreProperties>
</file>