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Spread</a:t>
            </a:r>
            <a:r>
              <a:rPr lang="pl-PL" dirty="0" smtClean="0"/>
              <a:t> of </a:t>
            </a:r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: Marcin Jędrzejczyk</a:t>
            </a:r>
          </a:p>
          <a:p>
            <a:r>
              <a:rPr lang="pl-PL" dirty="0" err="1" smtClean="0"/>
              <a:t>Supervisor</a:t>
            </a:r>
            <a:r>
              <a:rPr lang="pl-PL" dirty="0" smtClean="0"/>
              <a:t>: Dr hab. inż. Jarosław Wąs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„</a:t>
            </a:r>
            <a:r>
              <a:rPr lang="en-US" dirty="0" smtClean="0"/>
              <a:t>A widespread occurrence of an infectious disease in a community at a particular time.</a:t>
            </a:r>
            <a:r>
              <a:rPr lang="pl-PL" dirty="0" smtClean="0"/>
              <a:t>”</a:t>
            </a:r>
          </a:p>
          <a:p>
            <a:pPr>
              <a:buNone/>
            </a:pPr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r>
              <a:rPr lang="pl-PL" dirty="0" smtClean="0"/>
              <a:t>1346-1353 -„Black </a:t>
            </a:r>
            <a:r>
              <a:rPr lang="pl-PL" dirty="0" err="1" smtClean="0"/>
              <a:t>death</a:t>
            </a:r>
            <a:r>
              <a:rPr lang="pl-PL" dirty="0" smtClean="0"/>
              <a:t>”(</a:t>
            </a:r>
            <a:r>
              <a:rPr lang="pl-PL" dirty="0" err="1" smtClean="0"/>
              <a:t>bubonic</a:t>
            </a:r>
            <a:r>
              <a:rPr lang="pl-PL" dirty="0" smtClean="0"/>
              <a:t> </a:t>
            </a:r>
            <a:r>
              <a:rPr lang="pl-PL" dirty="0" err="1" smtClean="0"/>
              <a:t>plague</a:t>
            </a:r>
            <a:r>
              <a:rPr lang="pl-PL" dirty="0" smtClean="0"/>
              <a:t>) </a:t>
            </a:r>
            <a:r>
              <a:rPr lang="pl-PL" dirty="0" err="1" smtClean="0"/>
              <a:t>in</a:t>
            </a:r>
            <a:r>
              <a:rPr lang="pl-PL" dirty="0" smtClean="0"/>
              <a:t> Europe</a:t>
            </a:r>
          </a:p>
          <a:p>
            <a:r>
              <a:rPr lang="pl-PL" dirty="0" smtClean="0"/>
              <a:t>1918-1919 – „</a:t>
            </a: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”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World</a:t>
            </a:r>
            <a:r>
              <a:rPr lang="pl-PL" dirty="0" smtClean="0"/>
              <a:t> War 1 </a:t>
            </a:r>
            <a:r>
              <a:rPr lang="pl-PL" dirty="0" err="1" smtClean="0"/>
              <a:t>casualities</a:t>
            </a:r>
            <a:r>
              <a:rPr lang="pl-PL" dirty="0" smtClean="0"/>
              <a:t> – 22,101,100 to 23,665,873</a:t>
            </a:r>
          </a:p>
          <a:p>
            <a:pPr>
              <a:buNone/>
            </a:pP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 </a:t>
            </a:r>
            <a:r>
              <a:rPr lang="pl-PL" dirty="0" err="1" smtClean="0"/>
              <a:t>casualities</a:t>
            </a:r>
            <a:r>
              <a:rPr lang="pl-PL" dirty="0" smtClean="0"/>
              <a:t> - </a:t>
            </a:r>
            <a:r>
              <a:rPr lang="en-US" dirty="0" smtClean="0"/>
              <a:t>40–50 million </a:t>
            </a:r>
            <a:r>
              <a:rPr lang="pl-PL" dirty="0" smtClean="0"/>
              <a:t>(</a:t>
            </a:r>
            <a:r>
              <a:rPr lang="en-US" dirty="0" smtClean="0"/>
              <a:t>current estimates say 50—100 million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model?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r>
              <a:rPr lang="en-US" dirty="0" err="1" smtClean="0"/>
              <a:t>etter</a:t>
            </a:r>
            <a:r>
              <a:rPr lang="en-US" dirty="0" smtClean="0"/>
              <a:t> understand how epidemic behave in time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H</a:t>
            </a:r>
            <a:r>
              <a:rPr lang="en-US" dirty="0" err="1" smtClean="0"/>
              <a:t>ow</a:t>
            </a:r>
            <a:r>
              <a:rPr lang="en-US" dirty="0" smtClean="0"/>
              <a:t> quickly it spreads depending on</a:t>
            </a:r>
            <a:r>
              <a:rPr lang="pl-PL" dirty="0" smtClean="0"/>
              <a:t> </a:t>
            </a:r>
            <a:r>
              <a:rPr lang="en-US" dirty="0" smtClean="0"/>
              <a:t>many factors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P</a:t>
            </a:r>
            <a:r>
              <a:rPr lang="en-US" dirty="0" err="1" smtClean="0"/>
              <a:t>icture</a:t>
            </a:r>
            <a:r>
              <a:rPr lang="en-US" dirty="0" smtClean="0"/>
              <a:t> how vaccination a</a:t>
            </a:r>
            <a:r>
              <a:rPr lang="pl-PL" dirty="0" err="1" smtClean="0"/>
              <a:t>ff</a:t>
            </a:r>
            <a:r>
              <a:rPr lang="en-US" dirty="0" err="1" smtClean="0"/>
              <a:t>ect</a:t>
            </a:r>
            <a:r>
              <a:rPr lang="en-US" dirty="0" smtClean="0"/>
              <a:t> disease</a:t>
            </a:r>
            <a:r>
              <a:rPr lang="pl-PL" dirty="0" smtClean="0"/>
              <a:t> </a:t>
            </a:r>
            <a:r>
              <a:rPr lang="en-US" dirty="0" smtClean="0"/>
              <a:t>spreading and con</a:t>
            </a:r>
            <a:r>
              <a:rPr lang="pl-PL" dirty="0" smtClean="0"/>
              <a:t>fi</a:t>
            </a:r>
            <a:r>
              <a:rPr lang="en-US" dirty="0" err="1" smtClean="0"/>
              <a:t>rms</a:t>
            </a:r>
            <a:r>
              <a:rPr lang="en-US" dirty="0" smtClean="0"/>
              <a:t> that herd immunity is important</a:t>
            </a:r>
            <a:endParaRPr lang="pl-PL" dirty="0" smtClean="0"/>
          </a:p>
          <a:p>
            <a:r>
              <a:rPr lang="pl-PL" dirty="0" smtClean="0"/>
              <a:t>Skuteczność szczepionek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4434840"/>
          </a:xfrm>
        </p:spPr>
        <p:txBody>
          <a:bodyPr/>
          <a:lstStyle/>
          <a:p>
            <a:r>
              <a:rPr lang="pl-PL" dirty="0" smtClean="0"/>
              <a:t>SIR</a:t>
            </a:r>
          </a:p>
          <a:p>
            <a:r>
              <a:rPr lang="pl-PL" dirty="0" smtClean="0"/>
              <a:t>SIS</a:t>
            </a:r>
          </a:p>
          <a:p>
            <a:r>
              <a:rPr lang="pl-PL" dirty="0" smtClean="0"/>
              <a:t>SEIR</a:t>
            </a:r>
          </a:p>
          <a:p>
            <a:r>
              <a:rPr lang="pl-PL" dirty="0" smtClean="0"/>
              <a:t>SEIRS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4434840"/>
          </a:xfrm>
        </p:spPr>
        <p:txBody>
          <a:bodyPr/>
          <a:lstStyle/>
          <a:p>
            <a:r>
              <a:rPr lang="pl-PL" dirty="0" smtClean="0"/>
              <a:t>S – </a:t>
            </a:r>
            <a:r>
              <a:rPr lang="pl-PL" dirty="0" err="1" smtClean="0"/>
              <a:t>suspectible</a:t>
            </a:r>
            <a:endParaRPr lang="pl-PL" dirty="0" smtClean="0"/>
          </a:p>
          <a:p>
            <a:r>
              <a:rPr lang="pl-PL" dirty="0" smtClean="0"/>
              <a:t>I – </a:t>
            </a:r>
            <a:r>
              <a:rPr lang="pl-PL" dirty="0" err="1" smtClean="0"/>
              <a:t>infected</a:t>
            </a:r>
            <a:endParaRPr lang="pl-PL" dirty="0" smtClean="0"/>
          </a:p>
          <a:p>
            <a:r>
              <a:rPr lang="pl-PL" dirty="0" smtClean="0"/>
              <a:t>R – </a:t>
            </a:r>
            <a:r>
              <a:rPr lang="pl-PL" dirty="0" err="1" smtClean="0"/>
              <a:t>recovered</a:t>
            </a:r>
            <a:endParaRPr lang="pl-PL" dirty="0" smtClean="0"/>
          </a:p>
          <a:p>
            <a:r>
              <a:rPr lang="pl-PL" dirty="0" smtClean="0"/>
              <a:t>E - </a:t>
            </a:r>
            <a:r>
              <a:rPr lang="pl-PL" dirty="0" err="1" smtClean="0"/>
              <a:t>exposed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38525"/>
            <a:ext cx="8858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3074" name="Picture 2" descr="C:\Users\Amras\Documents\GIT\agentsProjekt\doku\GU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387" y="1181100"/>
            <a:ext cx="6297613" cy="5676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22" y="1"/>
            <a:ext cx="9075877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133</Words>
  <PresentationFormat>Pokaz na ekranie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Przepływ</vt:lpstr>
      <vt:lpstr>Spread of epidemic</vt:lpstr>
      <vt:lpstr>Epidemic</vt:lpstr>
      <vt:lpstr>Why model?</vt:lpstr>
      <vt:lpstr>Models</vt:lpstr>
      <vt:lpstr>Program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of epidemic</dc:title>
  <dc:creator>Amras</dc:creator>
  <cp:lastModifiedBy>Amras</cp:lastModifiedBy>
  <cp:revision>4</cp:revision>
  <dcterms:created xsi:type="dcterms:W3CDTF">2018-01-06T09:25:29Z</dcterms:created>
  <dcterms:modified xsi:type="dcterms:W3CDTF">2018-01-06T17:25:08Z</dcterms:modified>
</cp:coreProperties>
</file>