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59" r:id="rId5"/>
    <p:sldId id="260" r:id="rId6"/>
    <p:sldId id="265" r:id="rId7"/>
    <p:sldId id="263" r:id="rId8"/>
    <p:sldId id="266" r:id="rId9"/>
    <p:sldId id="261" r:id="rId10"/>
    <p:sldId id="262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GRIDLAB-D GUI</a:t>
            </a:r>
            <a:br>
              <a:rPr lang="pl-PL" dirty="0" smtClean="0"/>
            </a:br>
            <a:r>
              <a:rPr lang="pl-PL" dirty="0" smtClean="0"/>
              <a:t>PROTOTYP 1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Zespół</a:t>
            </a:r>
          </a:p>
          <a:p>
            <a:r>
              <a:rPr lang="pl-PL" dirty="0" smtClean="0"/>
              <a:t>Marcin Jędrzejczyk</a:t>
            </a:r>
          </a:p>
          <a:p>
            <a:r>
              <a:rPr lang="pl-PL" dirty="0" smtClean="0"/>
              <a:t>Paweł Ogorzały</a:t>
            </a:r>
          </a:p>
          <a:p>
            <a:r>
              <a:rPr lang="pl-PL" dirty="0" smtClean="0"/>
              <a:t>Aleksandra Pierzchała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51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Nasze GUI daje możliwość odpalania wygenerowanego pliku .glm z poziomu aplikacji przez przycisk RunSimulation.</a:t>
            </a:r>
          </a:p>
          <a:p>
            <a:r>
              <a:rPr lang="pl-PL" dirty="0" smtClean="0"/>
              <a:t>Pole tekstowe na spodzie aplikacji przeznaczone jest na odpowiedź konsoli na uruchomienie podanego pliku.</a:t>
            </a:r>
          </a:p>
          <a:p>
            <a:r>
              <a:rPr lang="pl-PL" dirty="0" smtClean="0"/>
              <a:t>Uruchamiany jest plik, którego nazwę mamy podaną w polu nazwa pliku.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Uruchamianie skryptu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14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Screen z outputem z consoli</a:t>
            </a:r>
            <a:endParaRPr lang="pl-P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446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 użuciem kodu źródłowego: kompilujmy klasę GridalbGUI.java</a:t>
            </a:r>
          </a:p>
          <a:p>
            <a:r>
              <a:rPr lang="pl-PL" dirty="0" smtClean="0"/>
              <a:t>Deskopowo: uruchamimy aplikację gridlabdGUI.jar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Uruchamianie prototypu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790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Panel Główny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22098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Miejsce na screen panelu głównego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66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09800"/>
            <a:ext cx="8229600" cy="1143000"/>
          </a:xfrm>
        </p:spPr>
        <p:txBody>
          <a:bodyPr/>
          <a:lstStyle/>
          <a:p>
            <a:pPr algn="ctr"/>
            <a:r>
              <a:rPr lang="pl-PL" dirty="0" smtClean="0"/>
              <a:t>Funkcjonalność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163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pl-PL" dirty="0" smtClean="0"/>
              <a:t>Wybierz z listy najbardziej na lewo(będziemy ją nazywać listą1) moduł, z którego obiekt chcesz dodać.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Z listy 2 wybierz klasę, która cię interesuje.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Naciśnij przycisk z symbolem +, doda to obiekt zaznaczonej klasy do listy 3.</a:t>
            </a:r>
          </a:p>
          <a:p>
            <a:pPr marL="624078" indent="-514350">
              <a:buFont typeface="+mj-lt"/>
              <a:buAutoNum type="arabicPeriod"/>
            </a:pPr>
            <a:endParaRPr lang="pl-PL" dirty="0" smtClean="0"/>
          </a:p>
          <a:p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09728" indent="0"/>
            <a:r>
              <a:rPr lang="pl-PL" dirty="0"/>
              <a:t>Schemat dodawania obiektu do </a:t>
            </a:r>
            <a:r>
              <a:rPr lang="pl-PL" dirty="0" smtClean="0"/>
              <a:t>modelu: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4150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 smtClean="0"/>
              <a:t>Screeny krok po kroku jak dodać cokolwiek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60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pl-PL" dirty="0" smtClean="0"/>
              <a:t>Wybieramy obiekt, którego właściwości chcemy zmienić.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Pojawia się nam panel właściwości obiektu.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Po zmianie właściwości należy zapisać je w obiekcie poprzez naciśniećie przycisku &lt;Zapisz&gt;(nazwa robocza).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Możemy także wyczyścić wszystkiw pola właściwości zmiennych poprzez przycisk &lt;Wyczyść&gt;.</a:t>
            </a:r>
          </a:p>
          <a:p>
            <a:pPr marL="624078" indent="-514350"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Zmienianie właściwości obiektu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75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Screeny jak zmienić właściwości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229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Przycisk ExportToGLM generuje na podstawie naszego modelu plik .glm, o nazwie podanej w polu tekstowym w nazwa pliku.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Generowanie pliku .glm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682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</TotalTime>
  <Words>214</Words>
  <Application>Microsoft Office PowerPoint</Application>
  <PresentationFormat>On-screen Show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GRIDLAB-D GUI PROTOTYP 1</vt:lpstr>
      <vt:lpstr>Uruchamianie prototypu</vt:lpstr>
      <vt:lpstr>Panel Główny</vt:lpstr>
      <vt:lpstr>Funkcjonalność</vt:lpstr>
      <vt:lpstr>Schemat dodawania obiektu do modelu:</vt:lpstr>
      <vt:lpstr>PowerPoint Presentation</vt:lpstr>
      <vt:lpstr>Zmienianie właściwości obiektu</vt:lpstr>
      <vt:lpstr>PowerPoint Presentation</vt:lpstr>
      <vt:lpstr>Generowanie pliku .glm</vt:lpstr>
      <vt:lpstr>Uruchamianie skryptu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GRIDLAB-D GUI PROTOTYP 1</dc:title>
  <dc:creator>Dylek</dc:creator>
  <cp:lastModifiedBy>Dylek</cp:lastModifiedBy>
  <cp:revision>8</cp:revision>
  <dcterms:created xsi:type="dcterms:W3CDTF">2006-08-16T00:00:00Z</dcterms:created>
  <dcterms:modified xsi:type="dcterms:W3CDTF">2016-04-19T20:35:40Z</dcterms:modified>
</cp:coreProperties>
</file>