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80" r:id="rId8"/>
    <p:sldId id="258" r:id="rId9"/>
    <p:sldId id="259" r:id="rId10"/>
    <p:sldId id="260" r:id="rId11"/>
    <p:sldId id="265" r:id="rId12"/>
    <p:sldId id="273" r:id="rId13"/>
    <p:sldId id="274" r:id="rId14"/>
    <p:sldId id="275" r:id="rId15"/>
    <p:sldId id="263" r:id="rId16"/>
    <p:sldId id="276" r:id="rId17"/>
    <p:sldId id="261" r:id="rId18"/>
    <p:sldId id="262" r:id="rId19"/>
    <p:sldId id="284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GUI</a:t>
            </a:r>
            <a:br>
              <a:rPr lang="pl-PL" dirty="0" smtClean="0"/>
            </a:br>
            <a:r>
              <a:rPr lang="pl-PL" dirty="0" smtClean="0"/>
              <a:t>PROTOTYP 1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Wybierz z </a:t>
            </a:r>
            <a:r>
              <a:rPr lang="pl-PL" dirty="0" smtClean="0"/>
              <a:t>pierwszej od lewej listy (będziemy </a:t>
            </a:r>
            <a:r>
              <a:rPr lang="pl-PL" dirty="0" smtClean="0"/>
              <a:t>ją nazywać </a:t>
            </a:r>
            <a:r>
              <a:rPr lang="pl-PL" dirty="0" smtClean="0"/>
              <a:t>listą 1</a:t>
            </a:r>
            <a:r>
              <a:rPr lang="pl-PL" dirty="0" smtClean="0"/>
              <a:t>) moduł, z którego obiekt chcesz dodać.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 listy 2 wybierz </a:t>
            </a:r>
            <a:r>
              <a:rPr lang="pl-PL" dirty="0" smtClean="0"/>
              <a:t>typ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Naciśnij </a:t>
            </a:r>
            <a:r>
              <a:rPr lang="pl-PL" dirty="0" smtClean="0"/>
              <a:t>przycisk z symbolem </a:t>
            </a:r>
            <a:r>
              <a:rPr lang="pl-PL" dirty="0" smtClean="0"/>
              <a:t>„+”, aby dodać obiekt wybranego typu do </a:t>
            </a:r>
            <a:r>
              <a:rPr lang="pl-PL" dirty="0" smtClean="0"/>
              <a:t>listy 3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Źle wybrany obiekt można usunąć przyciskiem „-”.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84"/>
            <a:ext cx="9144000" cy="4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2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661"/>
            <a:ext cx="9144000" cy="42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789"/>
            <a:ext cx="9144000" cy="42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Wybieramy 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</a:t>
            </a:r>
            <a:r>
              <a:rPr lang="pl-PL" dirty="0" smtClean="0"/>
              <a:t>się </a:t>
            </a:r>
            <a:r>
              <a:rPr lang="pl-PL" dirty="0" smtClean="0"/>
              <a:t>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 zmianie właściwości należy zapisać je w obiekcie poprzez </a:t>
            </a:r>
            <a:r>
              <a:rPr lang="pl-PL" dirty="0" smtClean="0"/>
              <a:t>naciśnięcie </a:t>
            </a:r>
            <a:r>
              <a:rPr lang="pl-PL" dirty="0" smtClean="0"/>
              <a:t>przycisku </a:t>
            </a:r>
            <a:r>
              <a:rPr lang="pl-PL" dirty="0" smtClean="0"/>
              <a:t>„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”.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84"/>
            <a:ext cx="9144000" cy="4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Przycisk </a:t>
            </a:r>
            <a:r>
              <a:rPr lang="pl-PL" dirty="0" smtClean="0"/>
              <a:t>„Export to GLM” generuje, </a:t>
            </a:r>
            <a:r>
              <a:rPr lang="pl-PL" dirty="0" smtClean="0"/>
              <a:t>na podstawie naszego </a:t>
            </a:r>
            <a:r>
              <a:rPr lang="pl-PL" dirty="0" smtClean="0"/>
              <a:t>modelu, </a:t>
            </a:r>
            <a:r>
              <a:rPr lang="pl-PL" dirty="0" smtClean="0"/>
              <a:t>plik .</a:t>
            </a:r>
            <a:r>
              <a:rPr lang="pl-PL" dirty="0" err="1" smtClean="0"/>
              <a:t>glm</a:t>
            </a:r>
            <a:r>
              <a:rPr lang="pl-PL" dirty="0" smtClean="0"/>
              <a:t> </a:t>
            </a:r>
            <a:r>
              <a:rPr lang="pl-PL" dirty="0" smtClean="0"/>
              <a:t>o nazwie podanej w polu tekstowym </a:t>
            </a:r>
            <a:r>
              <a:rPr lang="pl-PL" dirty="0" smtClean="0"/>
              <a:t>obok przycisku.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daje możliwość </a:t>
            </a:r>
            <a:r>
              <a:rPr lang="pl-PL" dirty="0" smtClean="0"/>
              <a:t>uruchamiania wygenerowanego </a:t>
            </a:r>
            <a:r>
              <a:rPr lang="pl-PL" dirty="0" smtClean="0"/>
              <a:t>pliku .glm z poziomu aplikacji przez przycisk </a:t>
            </a:r>
            <a:r>
              <a:rPr lang="pl-PL" dirty="0" smtClean="0"/>
              <a:t>„Run </a:t>
            </a:r>
            <a:r>
              <a:rPr lang="pl-PL" dirty="0" err="1" smtClean="0"/>
              <a:t>simulation</a:t>
            </a:r>
            <a:r>
              <a:rPr lang="pl-PL" dirty="0" smtClean="0"/>
              <a:t>”.</a:t>
            </a:r>
            <a:endParaRPr lang="pl-PL" dirty="0" smtClean="0"/>
          </a:p>
          <a:p>
            <a:r>
              <a:rPr lang="pl-PL" dirty="0" smtClean="0"/>
              <a:t>Pole tekstowe na </a:t>
            </a:r>
            <a:r>
              <a:rPr lang="pl-PL" dirty="0" smtClean="0"/>
              <a:t>dole okna przeznaczone </a:t>
            </a:r>
            <a:r>
              <a:rPr lang="pl-PL" dirty="0" smtClean="0"/>
              <a:t>jest na </a:t>
            </a:r>
            <a:r>
              <a:rPr lang="pl-PL" dirty="0" smtClean="0"/>
              <a:t>wyświetlenie odpowiedzi </a:t>
            </a:r>
            <a:r>
              <a:rPr lang="pl-PL" dirty="0" smtClean="0"/>
              <a:t>konsoli na uruchomienie podanego </a:t>
            </a:r>
            <a:r>
              <a:rPr lang="pl-PL" dirty="0" smtClean="0"/>
              <a:t>pliku</a:t>
            </a:r>
            <a:r>
              <a:rPr lang="pl-PL" dirty="0"/>
              <a:t>.</a:t>
            </a:r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Screen</a:t>
            </a:r>
            <a:r>
              <a:rPr lang="pl-PL" dirty="0" smtClean="0"/>
              <a:t> z </a:t>
            </a:r>
            <a:r>
              <a:rPr lang="pl-PL" dirty="0" err="1" smtClean="0"/>
              <a:t>outputem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608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GridLAB</a:t>
            </a:r>
            <a:r>
              <a:rPr lang="en-US" dirty="0" smtClean="0"/>
              <a:t>-D </a:t>
            </a:r>
            <a:r>
              <a:rPr lang="pl-PL" dirty="0" smtClean="0"/>
              <a:t>jest rozbudowanym narzędziem służącym do przeprowadzania symulacji działania sieci elektrycznych i energetycznych.</a:t>
            </a:r>
          </a:p>
          <a:p>
            <a:r>
              <a:rPr lang="pl-PL" dirty="0" smtClean="0"/>
              <a:t>Pozwala użytkownikowi zaprojektować połączenia pomiędzy różnego rodzaju urządzeniami.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GridLAB</a:t>
            </a:r>
            <a:r>
              <a:rPr lang="pl-PL" dirty="0" smtClean="0"/>
              <a:t>-D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705600" y="6324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http://www.gridlabd.org/</a:t>
            </a:r>
          </a:p>
        </p:txBody>
      </p:sp>
    </p:spTree>
    <p:extLst>
      <p:ext uri="{BB962C8B-B14F-4D97-AF65-F5344CB8AC3E}">
        <p14:creationId xmlns:p14="http://schemas.microsoft.com/office/powerpoint/2010/main" val="337462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Co dalej?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9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Poprawienie błędów w dotychczasowym kodzie, wprowadzenie ewentualnych modyfikacji i ulepszeń;</a:t>
            </a:r>
          </a:p>
          <a:p>
            <a:r>
              <a:rPr lang="pl-PL" dirty="0" smtClean="0"/>
              <a:t>Dodanie obsługi opcji </a:t>
            </a:r>
            <a:r>
              <a:rPr lang="pl-PL" dirty="0" err="1" smtClean="0"/>
              <a:t>scheduler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Wyświetlanie plików wynikowych;</a:t>
            </a:r>
          </a:p>
          <a:p>
            <a:r>
              <a:rPr lang="pl-PL" dirty="0" smtClean="0"/>
              <a:t>Rozpoczęcie testów automatycznych.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Kontynuacja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9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Napisanie skryptu</a:t>
            </a:r>
          </a:p>
          <a:p>
            <a:r>
              <a:rPr lang="pl-PL" dirty="0" smtClean="0"/>
              <a:t>Uruchomienie go w konsoli</a:t>
            </a:r>
          </a:p>
          <a:p>
            <a:r>
              <a:rPr lang="pl-PL" dirty="0" smtClean="0"/>
              <a:t>Samodzielne analizowanie powstałego pliku .</a:t>
            </a:r>
            <a:r>
              <a:rPr lang="pl-PL" dirty="0" err="1" smtClean="0"/>
              <a:t>csv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Korzystanie z </a:t>
            </a:r>
            <a:r>
              <a:rPr lang="pl-PL" dirty="0" err="1" smtClean="0"/>
              <a:t>GridLAB</a:t>
            </a:r>
            <a:r>
              <a:rPr lang="pl-PL" dirty="0" smtClean="0"/>
              <a:t>-D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22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Wymaga dobrej znajomości dokumentacji, </a:t>
            </a:r>
            <a:r>
              <a:rPr lang="pl-PL" dirty="0" err="1" smtClean="0"/>
              <a:t>wiki</a:t>
            </a:r>
            <a:r>
              <a:rPr lang="pl-PL" dirty="0" smtClean="0"/>
              <a:t>, języka</a:t>
            </a:r>
          </a:p>
          <a:p>
            <a:r>
              <a:rPr lang="pl-PL" dirty="0" smtClean="0"/>
              <a:t>Tworzenie sieci jest niewygodne, czasochłonne</a:t>
            </a:r>
          </a:p>
          <a:p>
            <a:r>
              <a:rPr lang="pl-PL" dirty="0" smtClean="0"/>
              <a:t>Łatwo popełnić błędy</a:t>
            </a:r>
          </a:p>
          <a:p>
            <a:r>
              <a:rPr lang="pl-PL" dirty="0" smtClean="0"/>
              <a:t>Plik wynikowy jest mało czytelny, wymaga osobnego opracowania przez użytkownika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 </a:t>
            </a:r>
            <a:r>
              <a:rPr lang="pl-PL" dirty="0" err="1" smtClean="0"/>
              <a:t>GridLAB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6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Użytkownik nie ma styczności z kodem; kod generuje się automatycznie</a:t>
            </a:r>
          </a:p>
          <a:p>
            <a:r>
              <a:rPr lang="pl-PL" dirty="0" smtClean="0"/>
              <a:t>Tworzenie sieci jest prostsze, szybsze i łatwe do zrozumienia przez niedoświadczonego użytkownika</a:t>
            </a:r>
          </a:p>
          <a:p>
            <a:r>
              <a:rPr lang="pl-PL" dirty="0" smtClean="0"/>
              <a:t>Pozbawia konieczności korzystania z konsoli</a:t>
            </a:r>
          </a:p>
          <a:p>
            <a:r>
              <a:rPr lang="pl-PL" dirty="0" smtClean="0"/>
              <a:t>Jednym przyciskiem generuje łatwe w analizie wykresy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daje interfejs graficzny?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006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Nasze 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00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użuciem kodu źródłowego: </a:t>
            </a:r>
            <a:r>
              <a:rPr lang="pl-PL" dirty="0" smtClean="0"/>
              <a:t>kompilujemy </a:t>
            </a:r>
            <a:r>
              <a:rPr lang="pl-PL" dirty="0" smtClean="0"/>
              <a:t>klasę GridalbGUI.java</a:t>
            </a:r>
          </a:p>
          <a:p>
            <a:r>
              <a:rPr lang="pl-PL" dirty="0" smtClean="0"/>
              <a:t>Deskopowo: </a:t>
            </a:r>
            <a:r>
              <a:rPr lang="pl-PL" dirty="0" smtClean="0"/>
              <a:t>uruchamiamy </a:t>
            </a:r>
            <a:r>
              <a:rPr lang="pl-PL" dirty="0" smtClean="0"/>
              <a:t>aplikację gridlabdGUI.jar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</a:t>
            </a:r>
            <a:r>
              <a:rPr lang="pl-PL" dirty="0" smtClean="0"/>
              <a:t>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ekran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163"/>
            <a:ext cx="9144000" cy="42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329</Words>
  <Application>Microsoft Office PowerPoint</Application>
  <PresentationFormat>Pokaz na ekranie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Concourse</vt:lpstr>
      <vt:lpstr>GRIDLAB-D GUI PROTOTYP 1</vt:lpstr>
      <vt:lpstr>GridLAB-D</vt:lpstr>
      <vt:lpstr>Korzystanie z GridLAB-D</vt:lpstr>
      <vt:lpstr>Problemy z GridLAB</vt:lpstr>
      <vt:lpstr>Co daje interfejs graficzny?</vt:lpstr>
      <vt:lpstr>Nasze GUI</vt:lpstr>
      <vt:lpstr>Uruchamianie aplikacji</vt:lpstr>
      <vt:lpstr>Główny ekran</vt:lpstr>
      <vt:lpstr>Funkcjonalność</vt:lpstr>
      <vt:lpstr>Schemat dodawania obiektu do modelu:</vt:lpstr>
      <vt:lpstr>Prezentacja programu PowerPoint</vt:lpstr>
      <vt:lpstr>Prezentacja programu PowerPoint</vt:lpstr>
      <vt:lpstr>Prezentacja programu PowerPoint</vt:lpstr>
      <vt:lpstr>Prezentacja programu PowerPoint</vt:lpstr>
      <vt:lpstr>Zmienianie właściwości obiektu</vt:lpstr>
      <vt:lpstr>Prezentacja programu PowerPoint</vt:lpstr>
      <vt:lpstr>Generowanie pliku .glm</vt:lpstr>
      <vt:lpstr>Uruchamianie skryptu</vt:lpstr>
      <vt:lpstr>Screen z outputem</vt:lpstr>
      <vt:lpstr>Co dalej?</vt:lpstr>
      <vt:lpstr>Kontynuacja projektu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Dell</cp:lastModifiedBy>
  <cp:revision>30</cp:revision>
  <dcterms:created xsi:type="dcterms:W3CDTF">2006-08-16T00:00:00Z</dcterms:created>
  <dcterms:modified xsi:type="dcterms:W3CDTF">2016-04-20T01:16:25Z</dcterms:modified>
</cp:coreProperties>
</file>