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58" r:id="rId4"/>
    <p:sldId id="259" r:id="rId5"/>
    <p:sldId id="260" r:id="rId6"/>
    <p:sldId id="265" r:id="rId7"/>
    <p:sldId id="263" r:id="rId8"/>
    <p:sldId id="276" r:id="rId9"/>
    <p:sldId id="261" r:id="rId10"/>
    <p:sldId id="262" r:id="rId11"/>
    <p:sldId id="284" r:id="rId12"/>
    <p:sldId id="287" r:id="rId13"/>
    <p:sldId id="286" r:id="rId14"/>
    <p:sldId id="282" r:id="rId15"/>
    <p:sldId id="283" r:id="rId16"/>
    <p:sldId id="28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GRIDLAB-D GUI</a:t>
            </a:r>
            <a:br>
              <a:rPr lang="pl-PL" dirty="0" smtClean="0"/>
            </a:br>
            <a:r>
              <a:rPr lang="pl-PL" dirty="0" smtClean="0"/>
              <a:t>PROTOTYP </a:t>
            </a:r>
            <a:r>
              <a:rPr lang="pl-PL" dirty="0" smtClean="0"/>
              <a:t>2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Zespół</a:t>
            </a:r>
          </a:p>
          <a:p>
            <a:r>
              <a:rPr lang="pl-PL" dirty="0" smtClean="0"/>
              <a:t>Marcin Jędrzejczyk</a:t>
            </a:r>
          </a:p>
          <a:p>
            <a:r>
              <a:rPr lang="pl-PL" dirty="0" smtClean="0"/>
              <a:t>Paweł Ogorzały</a:t>
            </a:r>
          </a:p>
          <a:p>
            <a:r>
              <a:rPr lang="pl-PL" dirty="0" smtClean="0"/>
              <a:t>Aleksandra Pierzchała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51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 menu wybieramy zakładkę </a:t>
            </a:r>
            <a:r>
              <a:rPr lang="pl-PL" dirty="0" smtClean="0"/>
              <a:t>GLM.</a:t>
            </a:r>
          </a:p>
          <a:p>
            <a:r>
              <a:rPr lang="pl-PL" dirty="0" smtClean="0"/>
              <a:t>Z listy opcji wybieramy Run Simulation.</a:t>
            </a:r>
          </a:p>
          <a:p>
            <a:r>
              <a:rPr lang="pl-PL" dirty="0" smtClean="0"/>
              <a:t>W oknie, które się pojawi wybieramy plik, który chcemy uruchomić w Gridlab-D.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Uruchamianie skryptu</a:t>
            </a:r>
            <a:endParaRPr lang="pl-PL" dirty="0"/>
          </a:p>
        </p:txBody>
      </p:sp>
      <p:pic>
        <p:nvPicPr>
          <p:cNvPr id="3074" name="Picture 2" descr="C:\Users\Dylek\Pictures\My Screen Shots\Screen Shot 05-17-16 at 07.01 PM 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86200"/>
            <a:ext cx="3717925" cy="195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4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Nasze GUI pokazuje także, komunikaty konsoli po uruchomieniu skryptu.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Wyśjcie konsoli</a:t>
            </a:r>
            <a:endParaRPr lang="pl-PL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38400"/>
            <a:ext cx="49149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010150"/>
            <a:ext cx="50196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608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Dokonuje się go przez przycisk Connect</a:t>
            </a:r>
          </a:p>
          <a:p>
            <a:r>
              <a:rPr lang="pl-PL" dirty="0" smtClean="0"/>
              <a:t>W oknie, któe się wyświetli wybieramy połączenie typu rodzic-dziecko.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Łączenie obiektów</a:t>
            </a:r>
            <a:endParaRPr lang="pl-P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3429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370" y="4124195"/>
            <a:ext cx="42767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17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 testów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7169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09800"/>
            <a:ext cx="8229600" cy="1143000"/>
          </a:xfrm>
        </p:spPr>
        <p:txBody>
          <a:bodyPr/>
          <a:lstStyle/>
          <a:p>
            <a:pPr algn="ctr"/>
            <a:r>
              <a:rPr lang="pl-PL" dirty="0" smtClean="0"/>
              <a:t>Co dalej?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698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Znalezienie i naprawienie </a:t>
            </a:r>
            <a:r>
              <a:rPr lang="pl-PL" dirty="0" smtClean="0"/>
              <a:t>błędów w dotychczasowym </a:t>
            </a:r>
            <a:r>
              <a:rPr lang="pl-PL" dirty="0" smtClean="0"/>
              <a:t>kodzie(jeśli są), </a:t>
            </a:r>
            <a:r>
              <a:rPr lang="pl-PL" dirty="0" smtClean="0"/>
              <a:t>wprowadzenie ewentualnych modyfikacji i </a:t>
            </a:r>
            <a:r>
              <a:rPr lang="pl-PL" dirty="0" smtClean="0"/>
              <a:t>ulepszeń(może refaktor kodu);</a:t>
            </a:r>
            <a:endParaRPr lang="pl-PL" dirty="0" smtClean="0"/>
          </a:p>
          <a:p>
            <a:r>
              <a:rPr lang="pl-PL" dirty="0" smtClean="0"/>
              <a:t>Dodanie obsługi opcji </a:t>
            </a:r>
            <a:r>
              <a:rPr lang="pl-PL" dirty="0" smtClean="0"/>
              <a:t>scheduler;</a:t>
            </a:r>
          </a:p>
          <a:p>
            <a:r>
              <a:rPr lang="pl-PL" dirty="0" smtClean="0"/>
              <a:t>Dodanie nowych obiektów;</a:t>
            </a:r>
            <a:endParaRPr lang="pl-PL" dirty="0" smtClean="0"/>
          </a:p>
          <a:p>
            <a:r>
              <a:rPr lang="pl-PL" dirty="0" smtClean="0"/>
              <a:t>Wyświetlanie plików wynikowych</a:t>
            </a:r>
            <a:r>
              <a:rPr lang="pl-PL" dirty="0" smtClean="0"/>
              <a:t>;</a:t>
            </a:r>
          </a:p>
          <a:p>
            <a:r>
              <a:rPr lang="pl-PL" dirty="0" smtClean="0"/>
              <a:t>Poprawienie wyglądu;</a:t>
            </a:r>
            <a:endParaRPr lang="pl-PL" dirty="0" smtClean="0"/>
          </a:p>
          <a:p>
            <a:r>
              <a:rPr lang="pl-PL" dirty="0" smtClean="0"/>
              <a:t>Dodanie kolejnych </a:t>
            </a:r>
            <a:r>
              <a:rPr lang="pl-PL" dirty="0" smtClean="0"/>
              <a:t>testów automatycznych.</a:t>
            </a:r>
          </a:p>
          <a:p>
            <a:endParaRPr lang="pl-P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Kontynuacja projektu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299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200400"/>
            <a:ext cx="8229600" cy="1143000"/>
          </a:xfrm>
        </p:spPr>
        <p:txBody>
          <a:bodyPr>
            <a:noAutofit/>
          </a:bodyPr>
          <a:lstStyle/>
          <a:p>
            <a:r>
              <a:rPr lang="pl-PL" sz="6600" dirty="0"/>
              <a:t>Dziękujemy za uwagę.</a:t>
            </a:r>
            <a:br>
              <a:rPr lang="pl-PL" sz="6600" dirty="0"/>
            </a:br>
            <a:endParaRPr lang="pl-PL" sz="6600" dirty="0"/>
          </a:p>
        </p:txBody>
      </p:sp>
    </p:spTree>
    <p:extLst>
      <p:ext uri="{BB962C8B-B14F-4D97-AF65-F5344CB8AC3E}">
        <p14:creationId xmlns:p14="http://schemas.microsoft.com/office/powerpoint/2010/main" val="122208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 użuciem kodu źródłowego: kompilujemy klasę GridalbGUI.java</a:t>
            </a:r>
          </a:p>
          <a:p>
            <a:r>
              <a:rPr lang="pl-PL" dirty="0" smtClean="0"/>
              <a:t>Deskopowo: uruchamiamy aplikację gridlabdGUI.jar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Uruchamianie aplikacji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43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Główny ekran</a:t>
            </a:r>
            <a:endParaRPr lang="pl-PL" dirty="0"/>
          </a:p>
        </p:txBody>
      </p:sp>
      <p:pic>
        <p:nvPicPr>
          <p:cNvPr id="1026" name="Picture 2" descr="C:\Users\Dylek\Pictures\My Screen Shots\Screen Shot 05-17-16 at 07.18 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399624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35054"/>
            <a:ext cx="8818904" cy="406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09800"/>
            <a:ext cx="8229600" cy="1143000"/>
          </a:xfrm>
        </p:spPr>
        <p:txBody>
          <a:bodyPr/>
          <a:lstStyle/>
          <a:p>
            <a:pPr algn="ctr"/>
            <a:r>
              <a:rPr lang="pl-PL" dirty="0" smtClean="0"/>
              <a:t>Funkcjonalność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163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pl-PL" dirty="0" smtClean="0"/>
              <a:t>Wybierz z </a:t>
            </a:r>
            <a:r>
              <a:rPr lang="pl-PL" dirty="0" smtClean="0"/>
              <a:t>toolbox’a po lewej interesujący cię moduł. Po kliknięciu pojawi się lista dostępnych  nim obiektów.</a:t>
            </a:r>
            <a:endParaRPr lang="pl-PL" dirty="0" smtClean="0"/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Wybierz obiekt, który chcesz utworzyć.</a:t>
            </a:r>
            <a:endParaRPr lang="pl-PL" dirty="0" smtClean="0"/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Obiekt pojawi się na polu, w którym można nim przesuwać.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Źle </a:t>
            </a:r>
            <a:r>
              <a:rPr lang="pl-PL" dirty="0" smtClean="0"/>
              <a:t>wybrany obiekt można usunąć przyciskiem „-”.</a:t>
            </a:r>
          </a:p>
          <a:p>
            <a:pPr marL="624078" indent="-514350">
              <a:buFont typeface="+mj-lt"/>
              <a:buAutoNum type="arabicPeriod"/>
            </a:pPr>
            <a:endParaRPr lang="pl-PL" dirty="0" smtClean="0"/>
          </a:p>
          <a:p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09728" indent="0"/>
            <a:r>
              <a:rPr lang="pl-PL" dirty="0"/>
              <a:t>Schemat dodawania obiektu do </a:t>
            </a:r>
            <a:r>
              <a:rPr lang="pl-PL" dirty="0" smtClean="0"/>
              <a:t>modelu: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4150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Dylek\Pictures\My Screen Shots\Screen Shot 05-17-16 at 07.47 P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0" y="990600"/>
            <a:ext cx="4077004" cy="435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Dylek\Pictures\My Screen Shots\Screen Shot 05-17-16 at 07.48 P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962466"/>
            <a:ext cx="4083267" cy="44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0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pl-PL" dirty="0" smtClean="0"/>
              <a:t>Klikamy </a:t>
            </a:r>
            <a:r>
              <a:rPr lang="pl-PL" dirty="0" smtClean="0"/>
              <a:t>obiekt, którego właściwości chcemy zmienić.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Pojawia się panel właściwości obiektu.</a:t>
            </a:r>
          </a:p>
          <a:p>
            <a:pPr marL="624078" indent="-514350">
              <a:buFont typeface="+mj-lt"/>
              <a:buAutoNum type="arabicPeriod"/>
            </a:pPr>
            <a:r>
              <a:rPr lang="pl-PL" dirty="0" smtClean="0"/>
              <a:t>Zmiany zapisują się automatycznie przy przejściu od wyświetlania cech jednego obiektu do cech drugiego lub po kolejnym kliknięciu w obiekt.</a:t>
            </a:r>
            <a:endParaRPr lang="pl-PL" dirty="0" smtClean="0"/>
          </a:p>
          <a:p>
            <a:pPr marL="624078" indent="-514350">
              <a:buFont typeface="+mj-lt"/>
              <a:buAutoNum type="arabicPeriod"/>
            </a:pP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Zmienianie właściwości obiektu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75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ylek\Pictures\My Screen Shots\Screen Shot 05-17-16 at 07.27 PM 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6286500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5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 menu wybieramy zakładkę GLM</a:t>
            </a:r>
          </a:p>
          <a:p>
            <a:r>
              <a:rPr lang="pl-PL" dirty="0" smtClean="0"/>
              <a:t>Z listy opcji wybieramy Export To GLM</a:t>
            </a:r>
          </a:p>
          <a:p>
            <a:r>
              <a:rPr lang="pl-PL" dirty="0" smtClean="0"/>
              <a:t>Pojawi się okno w którym wybieramy, gdzie  i pod jaką nazwą ma zostać utworzony plik GLM.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Generowanie pliku .glm</a:t>
            </a:r>
            <a:endParaRPr lang="pl-PL" dirty="0"/>
          </a:p>
        </p:txBody>
      </p:sp>
      <p:pic>
        <p:nvPicPr>
          <p:cNvPr id="2050" name="Picture 2" descr="C:\Users\Dylek\Pictures\My Screen Shots\Screen Shot 05-17-16 at 07.01 PM 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86200"/>
            <a:ext cx="3289300" cy="18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82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352</TotalTime>
  <Words>260</Words>
  <Application>Microsoft Office PowerPoint</Application>
  <PresentationFormat>On-screen Show (4:3)</PresentationFormat>
  <Paragraphs>42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GRIDLAB-D GUI PROTOTYP 2</vt:lpstr>
      <vt:lpstr>Uruchamianie aplikacji</vt:lpstr>
      <vt:lpstr>Główny ekran</vt:lpstr>
      <vt:lpstr>Funkcjonalność</vt:lpstr>
      <vt:lpstr>Schemat dodawania obiektu do modelu:</vt:lpstr>
      <vt:lpstr>PowerPoint Presentation</vt:lpstr>
      <vt:lpstr>Zmienianie właściwości obiektu</vt:lpstr>
      <vt:lpstr>PowerPoint Presentation</vt:lpstr>
      <vt:lpstr>Generowanie pliku .glm</vt:lpstr>
      <vt:lpstr>Uruchamianie skryptu</vt:lpstr>
      <vt:lpstr>Wyśjcie konsoli</vt:lpstr>
      <vt:lpstr>Łączenie obiektów</vt:lpstr>
      <vt:lpstr>Wyniki testów</vt:lpstr>
      <vt:lpstr>Co dalej?</vt:lpstr>
      <vt:lpstr>Kontynuacja projektu</vt:lpstr>
      <vt:lpstr>Dziękujemy za uwagę.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GRIDLAB-D GUI PROTOTYP 1</dc:title>
  <dc:creator>Dylek</dc:creator>
  <cp:lastModifiedBy>Dylek</cp:lastModifiedBy>
  <cp:revision>35</cp:revision>
  <dcterms:created xsi:type="dcterms:W3CDTF">2006-08-16T00:00:00Z</dcterms:created>
  <dcterms:modified xsi:type="dcterms:W3CDTF">2016-05-17T17:53:31Z</dcterms:modified>
</cp:coreProperties>
</file>