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6" r:id="rId4"/>
    <p:sldId id="297" r:id="rId5"/>
    <p:sldId id="298" r:id="rId6"/>
    <p:sldId id="280" r:id="rId7"/>
    <p:sldId id="258" r:id="rId8"/>
    <p:sldId id="259" r:id="rId9"/>
    <p:sldId id="260" r:id="rId10"/>
    <p:sldId id="265" r:id="rId11"/>
    <p:sldId id="263" r:id="rId12"/>
    <p:sldId id="276" r:id="rId13"/>
    <p:sldId id="292" r:id="rId14"/>
    <p:sldId id="293" r:id="rId15"/>
    <p:sldId id="294" r:id="rId16"/>
    <p:sldId id="261" r:id="rId17"/>
    <p:sldId id="262" r:id="rId18"/>
    <p:sldId id="289" r:id="rId19"/>
    <p:sldId id="284" r:id="rId20"/>
    <p:sldId id="287" r:id="rId21"/>
    <p:sldId id="290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GRIDLAB-D </a:t>
            </a:r>
            <a:r>
              <a:rPr lang="pl-PL" dirty="0" smtClean="0"/>
              <a:t>GUI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WERSJA KOŃCOWA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Zespół</a:t>
            </a:r>
          </a:p>
          <a:p>
            <a:r>
              <a:rPr lang="pl-PL" dirty="0" smtClean="0"/>
              <a:t>Marcin Jędrzejczyk</a:t>
            </a:r>
          </a:p>
          <a:p>
            <a:r>
              <a:rPr lang="pl-PL" dirty="0" smtClean="0"/>
              <a:t>Paweł Ogorzały</a:t>
            </a:r>
          </a:p>
          <a:p>
            <a:r>
              <a:rPr lang="pl-PL" dirty="0" smtClean="0"/>
              <a:t>Aleksandra Pierzchała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ylek\Pictures\My Screen Shots\Screen Shot 05-17-16 at 07.47 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0" y="990600"/>
            <a:ext cx="4077004" cy="43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ylek\Pictures\My Screen Shots\Screen Shot 05-17-16 at 07.48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62466"/>
            <a:ext cx="4083267" cy="44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Klikamy obiekt, którego właściwości chcemy zmienić.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Pojawia się panel właściwości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Zmiany zapisują się automatycznie przy przejściu od wyświetlania cech jednego obiektu do cech drugiego lub po kolejnym kliknięciu w obiekt.</a:t>
            </a:r>
          </a:p>
          <a:p>
            <a:pPr marL="624078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Zmienianie właściwości obiektu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ylek\Pictures\My Screen Shots\Screen Shot 05-17-16 at 07.27 PM 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2865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zapisać </a:t>
            </a:r>
            <a:r>
              <a:rPr lang="pl-PL" dirty="0" smtClean="0"/>
              <a:t>model, </a:t>
            </a:r>
            <a:r>
              <a:rPr lang="pl-PL" dirty="0" smtClean="0"/>
              <a:t>należy wybrać z menu File opcję Save. Dokona to serializacji odpowiednich zmiennych i przygotuje plik.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modelu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3833483" cy="22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199"/>
            <a:ext cx="48672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0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wczytać </a:t>
            </a:r>
            <a:r>
              <a:rPr lang="pl-PL" dirty="0" smtClean="0"/>
              <a:t>model, </a:t>
            </a:r>
            <a:r>
              <a:rPr lang="pl-PL" dirty="0" smtClean="0"/>
              <a:t>należy wybrać z menu File opcję Load. Dokona to deserializacji pliku i odtworzenia modelu.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pl-PL" dirty="0" smtClean="0"/>
              <a:t>czytanie </a:t>
            </a:r>
            <a:r>
              <a:rPr lang="pl-PL" dirty="0" smtClean="0"/>
              <a:t>modelu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199"/>
            <a:ext cx="3707321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199"/>
            <a:ext cx="48768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5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</a:t>
            </a:r>
            <a:r>
              <a:rPr lang="pl-PL" dirty="0" smtClean="0"/>
              <a:t>wyczyścić </a:t>
            </a:r>
            <a:r>
              <a:rPr lang="pl-PL" dirty="0" smtClean="0"/>
              <a:t>model, należy </a:t>
            </a:r>
            <a:r>
              <a:rPr lang="pl-PL" dirty="0"/>
              <a:t>wybrać z menu File opcję </a:t>
            </a:r>
            <a:r>
              <a:rPr lang="pl-PL" dirty="0" smtClean="0"/>
              <a:t>Clear.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Czyszczenie modelu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39024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wybieramy zakładkę GLM</a:t>
            </a:r>
          </a:p>
          <a:p>
            <a:r>
              <a:rPr lang="pl-PL" dirty="0" smtClean="0"/>
              <a:t>Z listy opcji wybieramy Export To GLM</a:t>
            </a:r>
          </a:p>
          <a:p>
            <a:r>
              <a:rPr lang="pl-PL" dirty="0" smtClean="0"/>
              <a:t>Pojawi się okno, w którym wybieramy </a:t>
            </a:r>
            <a:r>
              <a:rPr lang="pl-PL" dirty="0" smtClean="0"/>
              <a:t>gdzie </a:t>
            </a:r>
            <a:r>
              <a:rPr lang="pl-PL" dirty="0" smtClean="0"/>
              <a:t>i pod jaką nazwą ma </a:t>
            </a:r>
            <a:r>
              <a:rPr lang="pl-PL" dirty="0" smtClean="0"/>
              <a:t>zostać zapisany plik </a:t>
            </a:r>
            <a:r>
              <a:rPr lang="pl-PL" dirty="0" smtClean="0"/>
              <a:t>GLM.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pliku .glm</a:t>
            </a:r>
            <a:endParaRPr lang="pl-PL" dirty="0"/>
          </a:p>
        </p:txBody>
      </p:sp>
      <p:pic>
        <p:nvPicPr>
          <p:cNvPr id="2050" name="Picture 2" descr="C:\Users\Dylek\Pictures\My Screen Shots\Screen Shot 05-17-16 at 07.01 PM 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289300" cy="18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wybieramy zakładkę </a:t>
            </a:r>
            <a:r>
              <a:rPr lang="pl-PL" dirty="0" smtClean="0"/>
              <a:t>GLM.</a:t>
            </a:r>
          </a:p>
          <a:p>
            <a:r>
              <a:rPr lang="pl-PL" dirty="0" smtClean="0"/>
              <a:t>Z listy opcji wybieramy Run Simulation.</a:t>
            </a:r>
          </a:p>
          <a:p>
            <a:r>
              <a:rPr lang="pl-PL" dirty="0" smtClean="0"/>
              <a:t>W oknie, które się </a:t>
            </a:r>
            <a:r>
              <a:rPr lang="pl-PL" dirty="0" smtClean="0"/>
              <a:t>pojawi, </a:t>
            </a:r>
            <a:r>
              <a:rPr lang="pl-PL" dirty="0" smtClean="0"/>
              <a:t>wybieramy plik, który chcemy uruchomić w Gridlab-D.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skryptu</a:t>
            </a:r>
            <a:endParaRPr lang="pl-PL" dirty="0"/>
          </a:p>
        </p:txBody>
      </p:sp>
      <p:pic>
        <p:nvPicPr>
          <p:cNvPr id="3074" name="Picture 2" descr="C:\Users\Dylek\Pictures\My Screen Shots\Screen Shot 05-17-16 at 07.01 PM 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3717925" cy="19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uruchomić aktualnie edytowany model w Gridlab-D, należy nacisnąć przycisk </a:t>
            </a:r>
            <a:r>
              <a:rPr lang="pl-PL" smtClean="0"/>
              <a:t>Start </a:t>
            </a:r>
            <a:r>
              <a:rPr lang="pl-PL" smtClean="0"/>
              <a:t>z </a:t>
            </a:r>
            <a:r>
              <a:rPr lang="pl-PL" dirty="0" smtClean="0"/>
              <a:t>paska menu.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Uruchamianie bieżącego modelu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912989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3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GUI pokazuje także komunikaty konsoli po uruchomieniu skryptu.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Wyjście konsoli</a:t>
            </a:r>
            <a:endParaRPr lang="pl-P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491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 err="1" smtClean="0"/>
              <a:t>GridLAB</a:t>
            </a:r>
            <a:r>
              <a:rPr lang="en-US" dirty="0" smtClean="0"/>
              <a:t>-D </a:t>
            </a:r>
            <a:r>
              <a:rPr lang="pl-PL" dirty="0" smtClean="0"/>
              <a:t>jest rozbudowanym narzędziem służącym do przeprowadzania symulacji działania sieci elektrycznych i energetycznych.</a:t>
            </a:r>
          </a:p>
          <a:p>
            <a:r>
              <a:rPr lang="pl-PL" dirty="0" smtClean="0"/>
              <a:t>Pozwala użytkownikowi zaprojektować połączenia pomiędzy różnego rodzaju urządzeniami.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GridLAB</a:t>
            </a:r>
            <a:r>
              <a:rPr lang="pl-PL" dirty="0" smtClean="0"/>
              <a:t>-D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705600" y="6324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http://www.gridlabd.org/</a:t>
            </a:r>
          </a:p>
        </p:txBody>
      </p:sp>
    </p:spTree>
    <p:extLst>
      <p:ext uri="{BB962C8B-B14F-4D97-AF65-F5344CB8AC3E}">
        <p14:creationId xmlns:p14="http://schemas.microsoft.com/office/powerpoint/2010/main" val="38762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Dokonuje się go przez przycisk Parent Connect</a:t>
            </a:r>
          </a:p>
          <a:p>
            <a:r>
              <a:rPr lang="pl-PL" dirty="0" smtClean="0"/>
              <a:t>Po kliknięciu pojawia się okno, w którym wybieramy połączenie typu rodzic-dziecko.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obiektów przez Parent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4"/>
          <a:stretch/>
        </p:blipFill>
        <p:spPr bwMode="auto">
          <a:xfrm>
            <a:off x="152400" y="4114800"/>
            <a:ext cx="39093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008201"/>
            <a:ext cx="5181600" cy="51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Dokonuje się go przez przycisk </a:t>
            </a:r>
            <a:r>
              <a:rPr lang="pl-PL" dirty="0" smtClean="0"/>
              <a:t>From To Connect</a:t>
            </a:r>
            <a:endParaRPr lang="pl-PL" dirty="0"/>
          </a:p>
          <a:p>
            <a:r>
              <a:rPr lang="pl-PL" dirty="0"/>
              <a:t>Po kliknięciu pojawia się okno, w którym wybieramy połączenie typu </a:t>
            </a:r>
            <a:r>
              <a:rPr lang="pl-PL" dirty="0" smtClean="0"/>
              <a:t>obiekt-łącznik-obiekt2.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Łączenie obiektów przez From To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3830782" cy="182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18" y="4386355"/>
            <a:ext cx="4564230" cy="97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200400"/>
            <a:ext cx="8229600" cy="1143000"/>
          </a:xfrm>
        </p:spPr>
        <p:txBody>
          <a:bodyPr>
            <a:noAutofit/>
          </a:bodyPr>
          <a:lstStyle/>
          <a:p>
            <a:r>
              <a:rPr lang="pl-PL" sz="6600" dirty="0"/>
              <a:t>Dziękujemy za uwagę.</a:t>
            </a:r>
            <a:br>
              <a:rPr lang="pl-PL" sz="6600" dirty="0"/>
            </a:b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2220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Wymaga dobrej znajomości dokumentacji, </a:t>
            </a:r>
            <a:r>
              <a:rPr lang="pl-PL" dirty="0" err="1" smtClean="0"/>
              <a:t>wiki</a:t>
            </a:r>
            <a:r>
              <a:rPr lang="pl-PL" dirty="0" smtClean="0"/>
              <a:t>, języka</a:t>
            </a:r>
          </a:p>
          <a:p>
            <a:r>
              <a:rPr lang="pl-PL" dirty="0" smtClean="0"/>
              <a:t>Tworzenie sieci jest niewygodne, czasochłonne</a:t>
            </a:r>
          </a:p>
          <a:p>
            <a:r>
              <a:rPr lang="pl-PL" dirty="0" smtClean="0"/>
              <a:t>Łatwo popełnić błędy</a:t>
            </a:r>
          </a:p>
          <a:p>
            <a:r>
              <a:rPr lang="pl-PL" dirty="0" smtClean="0"/>
              <a:t>Plik wynikowy jest mało czytelny, wymaga osobnego opracowania przez użytkownika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 </a:t>
            </a:r>
            <a:r>
              <a:rPr lang="pl-PL" dirty="0" err="1" smtClean="0"/>
              <a:t>GridLAB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09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Użytkownik nie ma styczności z kodem; kod generuje się automatycznie</a:t>
            </a:r>
          </a:p>
          <a:p>
            <a:r>
              <a:rPr lang="pl-PL" dirty="0" smtClean="0"/>
              <a:t>Tworzenie sieci jest prostsze, szybsze i łatwe do zrozumienia przez niedoświadczonego użytkownika</a:t>
            </a:r>
          </a:p>
          <a:p>
            <a:r>
              <a:rPr lang="pl-PL" dirty="0" smtClean="0"/>
              <a:t>Pozbawia konieczności korzystania z konsoli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daje interfejs graficzny?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55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Nasze 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93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użyciem kodu źródłowego: kompilujemy klasę GridalbGUI.java</a:t>
            </a:r>
          </a:p>
          <a:p>
            <a:r>
              <a:rPr lang="pl-PL" dirty="0" smtClean="0"/>
              <a:t>Deskopowo: uruchamiamy aplikację gridlabdGUI.jar</a:t>
            </a:r>
          </a:p>
          <a:p>
            <a:r>
              <a:rPr lang="pl-PL" dirty="0" smtClean="0"/>
              <a:t>Upewnij się, że zainstalowałeś program Gridlab-D i możesz go uruchomić z konsoli cmd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3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Główny ekran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Funkcjonalność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Wybór modułu z </a:t>
            </a:r>
            <a:r>
              <a:rPr lang="pl-PL" dirty="0" err="1" smtClean="0"/>
              <a:t>toolboxa</a:t>
            </a:r>
            <a:r>
              <a:rPr lang="pl-PL" dirty="0" smtClean="0"/>
              <a:t> znajdującego się w lewej części okna. Po kliknięciu, w panelu obok pojawi się lista dostępnych obiektów.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Wybór obiektu, który chcemy utworzyć.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Obiekt pojawi się </a:t>
            </a:r>
            <a:r>
              <a:rPr lang="pl-PL" dirty="0"/>
              <a:t>w</a:t>
            </a:r>
            <a:r>
              <a:rPr lang="pl-PL" dirty="0" smtClean="0"/>
              <a:t> polu w dolnej części okna, gdzie można go przesuwać.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Obiekty można usunąć przyciskiem „-”.</a:t>
            </a:r>
          </a:p>
          <a:p>
            <a:pPr marL="624078" indent="-514350">
              <a:buFont typeface="+mj-lt"/>
              <a:buAutoNum type="arabicPeriod"/>
            </a:pP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pl-PL" dirty="0"/>
              <a:t>Schemat dodawania obiektu do </a:t>
            </a:r>
            <a:r>
              <a:rPr lang="pl-PL" dirty="0" smtClean="0"/>
              <a:t>modelu: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1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561</TotalTime>
  <Words>439</Words>
  <Application>Microsoft Office PowerPoint</Application>
  <PresentationFormat>Pokaz na ekranie (4:3)</PresentationFormat>
  <Paragraphs>59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Concourse</vt:lpstr>
      <vt:lpstr>GRIDLAB-D GUI WERSJA KOŃCOWA</vt:lpstr>
      <vt:lpstr>GridLAB-D</vt:lpstr>
      <vt:lpstr>Problemy z GridLAB</vt:lpstr>
      <vt:lpstr>Co daje interfejs graficzny?</vt:lpstr>
      <vt:lpstr>Nasze GUI</vt:lpstr>
      <vt:lpstr>Uruchamianie aplikacji</vt:lpstr>
      <vt:lpstr>Główny ekran</vt:lpstr>
      <vt:lpstr>Funkcjonalność</vt:lpstr>
      <vt:lpstr>Schemat dodawania obiektu do modelu:</vt:lpstr>
      <vt:lpstr>Prezentacja programu PowerPoint</vt:lpstr>
      <vt:lpstr>Zmienianie właściwości obiektu</vt:lpstr>
      <vt:lpstr>Prezentacja programu PowerPoint</vt:lpstr>
      <vt:lpstr>Zapis modelu</vt:lpstr>
      <vt:lpstr>Wczytanie modelu</vt:lpstr>
      <vt:lpstr>Czyszczenie modelu</vt:lpstr>
      <vt:lpstr>Generowanie pliku .glm</vt:lpstr>
      <vt:lpstr>Uruchamianie skryptu</vt:lpstr>
      <vt:lpstr>Uruchamianie bieżącego modelu</vt:lpstr>
      <vt:lpstr>Wyjście konsoli</vt:lpstr>
      <vt:lpstr>Łączenie obiektów przez Parent</vt:lpstr>
      <vt:lpstr>Łączenie obiektów przez From To</vt:lpstr>
      <vt:lpstr>Dziękujemy za uwagę.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GUI PROTOTYP 1</dc:title>
  <dc:creator>Dylek</dc:creator>
  <cp:lastModifiedBy>Dell</cp:lastModifiedBy>
  <cp:revision>54</cp:revision>
  <dcterms:created xsi:type="dcterms:W3CDTF">2006-08-16T00:00:00Z</dcterms:created>
  <dcterms:modified xsi:type="dcterms:W3CDTF">2016-06-01T02:11:13Z</dcterms:modified>
</cp:coreProperties>
</file>