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80" r:id="rId8"/>
    <p:sldId id="258" r:id="rId9"/>
    <p:sldId id="259" r:id="rId10"/>
    <p:sldId id="260" r:id="rId11"/>
    <p:sldId id="265" r:id="rId12"/>
    <p:sldId id="273" r:id="rId13"/>
    <p:sldId id="274" r:id="rId14"/>
    <p:sldId id="275" r:id="rId15"/>
    <p:sldId id="263" r:id="rId16"/>
    <p:sldId id="276" r:id="rId17"/>
    <p:sldId id="261" r:id="rId18"/>
    <p:sldId id="262" r:id="rId19"/>
    <p:sldId id="284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GRIDLAB-D GUI</a:t>
            </a:r>
            <a:br>
              <a:rPr lang="pl-PL" dirty="0" smtClean="0"/>
            </a:br>
            <a:r>
              <a:rPr lang="pl-PL" dirty="0" smtClean="0"/>
              <a:t>PROTOTYP 1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Zespół</a:t>
            </a:r>
          </a:p>
          <a:p>
            <a:r>
              <a:rPr lang="pl-PL" dirty="0" smtClean="0"/>
              <a:t>Marcin Jędrzejczyk</a:t>
            </a:r>
          </a:p>
          <a:p>
            <a:r>
              <a:rPr lang="pl-PL" dirty="0" smtClean="0"/>
              <a:t>Paweł Ogorzały</a:t>
            </a:r>
          </a:p>
          <a:p>
            <a:r>
              <a:rPr lang="pl-PL" dirty="0" smtClean="0"/>
              <a:t>Aleksandra Pierzchała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Wybierz z pierwszej od lewej listy (będziemy ją nazywać listą 1) moduł, z którego obiekt chcesz dodać.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 listy 2 wybierz typ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Naciśnij przycisk z symbolem „+”, aby dodać obiekt wybranego typu do listy 3.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Źle wybrany obiekt można usunąć przyciskiem „-”.</a:t>
            </a:r>
          </a:p>
          <a:p>
            <a:pPr marL="624078" indent="-514350">
              <a:buFont typeface="+mj-lt"/>
              <a:buAutoNum type="arabicPeriod"/>
            </a:pP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pl-PL" dirty="0"/>
              <a:t>Schemat dodawania obiektu do </a:t>
            </a:r>
            <a:r>
              <a:rPr lang="pl-PL" dirty="0" smtClean="0"/>
              <a:t>modelu: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1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84"/>
            <a:ext cx="9144000" cy="42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2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5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661"/>
            <a:ext cx="9144000" cy="42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789"/>
            <a:ext cx="9144000" cy="42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Wybieramy obiekt, którego właściwości chcemy zmienić.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Pojawia się panel właściwości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 zmianie właściwości należy zapisać je w obiekcie poprzez naciśnięcie przycisku „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”.</a:t>
            </a:r>
          </a:p>
          <a:p>
            <a:pPr marL="624078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Zmienianie właściwości obiektu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84"/>
            <a:ext cx="9144000" cy="42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Przycisk „Export to GLM” generuje, na podstawie naszego modelu, plik .</a:t>
            </a:r>
            <a:r>
              <a:rPr lang="pl-PL" dirty="0" err="1" smtClean="0"/>
              <a:t>glm</a:t>
            </a:r>
            <a:r>
              <a:rPr lang="pl-PL" dirty="0" smtClean="0"/>
              <a:t> o nazwie podanej w polu tekstowym obok przycisku.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pliku .glm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GUI daje możliwość uruchamiania wygenerowanego pliku .glm z poziomu aplikacji przez przycisk „Run </a:t>
            </a:r>
            <a:r>
              <a:rPr lang="pl-PL" dirty="0" err="1" smtClean="0"/>
              <a:t>simulation</a:t>
            </a:r>
            <a:r>
              <a:rPr lang="pl-PL" dirty="0" smtClean="0"/>
              <a:t>”.</a:t>
            </a:r>
          </a:p>
          <a:p>
            <a:r>
              <a:rPr lang="pl-PL" dirty="0" smtClean="0"/>
              <a:t>Pole tekstowe na dole okna przeznaczone jest na wyświetlenie odpowiedzi konsoli na uruchomienie podanego pliku</a:t>
            </a:r>
            <a:r>
              <a:rPr lang="pl-PL" dirty="0"/>
              <a:t>.</a:t>
            </a:r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skryptu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1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Output</a:t>
            </a:r>
            <a:endParaRPr lang="pl-PL" dirty="0"/>
          </a:p>
        </p:txBody>
      </p:sp>
      <p:pic>
        <p:nvPicPr>
          <p:cNvPr id="1026" name="Picture 2" descr="https://fbcdn-sphotos-c-a.akamaihd.net/hphotos-ak-xta1/v/t35.0-12/13036391_1029220093794063_1160980465_o.png?oh=1e042fa28d230169f629f5dc28f03d62&amp;oe=571A1234&amp;__gda__=1461322101_7c1d5c170d5afd47ece72d00dbb55b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95400"/>
            <a:ext cx="9124950" cy="513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8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 err="1" smtClean="0"/>
              <a:t>GridLAB</a:t>
            </a:r>
            <a:r>
              <a:rPr lang="en-US" dirty="0" smtClean="0"/>
              <a:t>-D </a:t>
            </a:r>
            <a:r>
              <a:rPr lang="pl-PL" dirty="0" smtClean="0"/>
              <a:t>jest rozbudowanym narzędziem służącym do przeprowadzania symulacji działania sieci elektrycznych i energetycznych.</a:t>
            </a:r>
          </a:p>
          <a:p>
            <a:r>
              <a:rPr lang="pl-PL" dirty="0" smtClean="0"/>
              <a:t>Pozwala użytkownikowi zaprojektować połączenia pomiędzy różnego rodzaju urządzeniami.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GridLAB</a:t>
            </a:r>
            <a:r>
              <a:rPr lang="pl-PL" dirty="0" smtClean="0"/>
              <a:t>-D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705600" y="6324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http://www.gridlabd.org/</a:t>
            </a:r>
          </a:p>
        </p:txBody>
      </p:sp>
    </p:spTree>
    <p:extLst>
      <p:ext uri="{BB962C8B-B14F-4D97-AF65-F5344CB8AC3E}">
        <p14:creationId xmlns:p14="http://schemas.microsoft.com/office/powerpoint/2010/main" val="337462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Co dalej?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9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Poprawienie błędów w dotychczasowym kodzie, wprowadzenie ewentualnych modyfikacji i ulepszeń;</a:t>
            </a:r>
          </a:p>
          <a:p>
            <a:r>
              <a:rPr lang="pl-PL" dirty="0" smtClean="0"/>
              <a:t>Dodanie obsługi opcji </a:t>
            </a:r>
            <a:r>
              <a:rPr lang="pl-PL" dirty="0" err="1" smtClean="0"/>
              <a:t>scheduler</a:t>
            </a:r>
            <a:r>
              <a:rPr lang="pl-PL" dirty="0" smtClean="0"/>
              <a:t>;</a:t>
            </a:r>
          </a:p>
          <a:p>
            <a:r>
              <a:rPr lang="pl-PL" dirty="0" smtClean="0"/>
              <a:t>Wyświetlanie plików wynikowych;</a:t>
            </a:r>
          </a:p>
          <a:p>
            <a:r>
              <a:rPr lang="pl-PL" dirty="0" smtClean="0"/>
              <a:t>Rozpoczęcie testów automatycznych.</a:t>
            </a:r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Kontynuacja projektu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29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Napisanie skryptu</a:t>
            </a:r>
          </a:p>
          <a:p>
            <a:r>
              <a:rPr lang="pl-PL" dirty="0" smtClean="0"/>
              <a:t>Uruchomienie go w konsoli</a:t>
            </a:r>
          </a:p>
          <a:p>
            <a:r>
              <a:rPr lang="pl-PL" dirty="0" smtClean="0"/>
              <a:t>Samodzielne analizowanie powstałego pliku .</a:t>
            </a:r>
            <a:r>
              <a:rPr lang="pl-PL" dirty="0" err="1" smtClean="0"/>
              <a:t>csv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Korzystanie z </a:t>
            </a:r>
            <a:r>
              <a:rPr lang="pl-PL" dirty="0" err="1" smtClean="0"/>
              <a:t>GridLAB</a:t>
            </a:r>
            <a:r>
              <a:rPr lang="pl-PL" dirty="0" smtClean="0"/>
              <a:t>-D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22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Wymaga dobrej znajomości dokumentacji, </a:t>
            </a:r>
            <a:r>
              <a:rPr lang="pl-PL" dirty="0" err="1" smtClean="0"/>
              <a:t>wiki</a:t>
            </a:r>
            <a:r>
              <a:rPr lang="pl-PL" dirty="0" smtClean="0"/>
              <a:t>, języka</a:t>
            </a:r>
          </a:p>
          <a:p>
            <a:r>
              <a:rPr lang="pl-PL" dirty="0" smtClean="0"/>
              <a:t>Tworzenie sieci jest niewygodne, czasochłonne</a:t>
            </a:r>
          </a:p>
          <a:p>
            <a:r>
              <a:rPr lang="pl-PL" dirty="0" smtClean="0"/>
              <a:t>Łatwo popełnić błędy</a:t>
            </a:r>
          </a:p>
          <a:p>
            <a:r>
              <a:rPr lang="pl-PL" dirty="0" smtClean="0"/>
              <a:t>Plik wynikowy jest mało czytelny, wymaga osobnego opracowania przez użytkownika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 </a:t>
            </a:r>
            <a:r>
              <a:rPr lang="pl-PL" dirty="0" err="1" smtClean="0"/>
              <a:t>GridLAB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6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Użytkownik nie ma styczności z kodem; kod generuje się automatycznie</a:t>
            </a:r>
          </a:p>
          <a:p>
            <a:r>
              <a:rPr lang="pl-PL" dirty="0" smtClean="0"/>
              <a:t>Tworzenie sieci jest prostsze, szybsze i łatwe do zrozumienia przez niedoświadczonego użytkownika</a:t>
            </a:r>
          </a:p>
          <a:p>
            <a:r>
              <a:rPr lang="pl-PL" dirty="0" smtClean="0"/>
              <a:t>Pozbawia konieczności korzystania z konsoli</a:t>
            </a:r>
          </a:p>
          <a:p>
            <a:r>
              <a:rPr lang="pl-PL" dirty="0" smtClean="0"/>
              <a:t>Jednym przyciskiem generuje łatwe w analizie wykresy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daje interfejs graficzny?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006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Nasze 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00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użuciem kodu źródłowego: kompilujemy klasę GridalbGUI.java</a:t>
            </a:r>
          </a:p>
          <a:p>
            <a:r>
              <a:rPr lang="pl-PL" dirty="0" smtClean="0"/>
              <a:t>Deskopowo: uruchamiamy aplikację gridlabdGUI.jar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3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Główny ekran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163"/>
            <a:ext cx="9144000" cy="42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Funkcjonalność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288</TotalTime>
  <Words>327</Words>
  <Application>Microsoft Office PowerPoint</Application>
  <PresentationFormat>Pokaz na ekranie 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Concourse</vt:lpstr>
      <vt:lpstr>GRIDLAB-D GUI PROTOTYP 1</vt:lpstr>
      <vt:lpstr>GridLAB-D</vt:lpstr>
      <vt:lpstr>Korzystanie z GridLAB-D</vt:lpstr>
      <vt:lpstr>Problemy z GridLAB</vt:lpstr>
      <vt:lpstr>Co daje interfejs graficzny?</vt:lpstr>
      <vt:lpstr>Nasze GUI</vt:lpstr>
      <vt:lpstr>Uruchamianie aplikacji</vt:lpstr>
      <vt:lpstr>Główny ekran</vt:lpstr>
      <vt:lpstr>Funkcjonalność</vt:lpstr>
      <vt:lpstr>Schemat dodawania obiektu do modelu:</vt:lpstr>
      <vt:lpstr>Prezentacja programu PowerPoint</vt:lpstr>
      <vt:lpstr>Prezentacja programu PowerPoint</vt:lpstr>
      <vt:lpstr>Prezentacja programu PowerPoint</vt:lpstr>
      <vt:lpstr>Prezentacja programu PowerPoint</vt:lpstr>
      <vt:lpstr>Zmienianie właściwości obiektu</vt:lpstr>
      <vt:lpstr>Prezentacja programu PowerPoint</vt:lpstr>
      <vt:lpstr>Generowanie pliku .glm</vt:lpstr>
      <vt:lpstr>Uruchamianie skryptu</vt:lpstr>
      <vt:lpstr>Output</vt:lpstr>
      <vt:lpstr>Co dalej?</vt:lpstr>
      <vt:lpstr>Kontynuacja projektu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GUI PROTOTYP 1</dc:title>
  <dc:creator>Dylek</dc:creator>
  <cp:lastModifiedBy>Dell</cp:lastModifiedBy>
  <cp:revision>31</cp:revision>
  <dcterms:created xsi:type="dcterms:W3CDTF">2006-08-16T00:00:00Z</dcterms:created>
  <dcterms:modified xsi:type="dcterms:W3CDTF">2016-04-20T08:13:27Z</dcterms:modified>
</cp:coreProperties>
</file>