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8" r:id="rId4"/>
    <p:sldId id="259" r:id="rId5"/>
    <p:sldId id="260" r:id="rId6"/>
    <p:sldId id="265" r:id="rId7"/>
    <p:sldId id="263" r:id="rId8"/>
    <p:sldId id="276" r:id="rId9"/>
    <p:sldId id="261" r:id="rId10"/>
    <p:sldId id="262" r:id="rId11"/>
    <p:sldId id="284" r:id="rId12"/>
    <p:sldId id="287" r:id="rId13"/>
    <p:sldId id="282" r:id="rId14"/>
    <p:sldId id="283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GRIDLAB-D GUI</a:t>
            </a:r>
            <a:br>
              <a:rPr lang="pl-PL" dirty="0" smtClean="0"/>
            </a:br>
            <a:r>
              <a:rPr lang="pl-PL" dirty="0" smtClean="0"/>
              <a:t>PROTOTYP 2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Zespół</a:t>
            </a:r>
          </a:p>
          <a:p>
            <a:r>
              <a:rPr lang="pl-PL" dirty="0" smtClean="0"/>
              <a:t>Marcin Jędrzejczyk</a:t>
            </a:r>
          </a:p>
          <a:p>
            <a:r>
              <a:rPr lang="pl-PL" dirty="0" smtClean="0"/>
              <a:t>Paweł Ogorzały</a:t>
            </a:r>
          </a:p>
          <a:p>
            <a:r>
              <a:rPr lang="pl-PL" dirty="0" smtClean="0"/>
              <a:t>Aleksandra Pierzchała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5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wybieramy zakładkę </a:t>
            </a:r>
            <a:r>
              <a:rPr lang="pl-PL" dirty="0" smtClean="0"/>
              <a:t>GLM.</a:t>
            </a:r>
          </a:p>
          <a:p>
            <a:r>
              <a:rPr lang="pl-PL" dirty="0" smtClean="0"/>
              <a:t>Z listy opcji wybieramy Run Simulation.</a:t>
            </a:r>
          </a:p>
          <a:p>
            <a:r>
              <a:rPr lang="pl-PL" dirty="0" smtClean="0"/>
              <a:t>W oknie, które się pojawi wybieramy plik, który chcemy uruchomić w Gridlab-D.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skryptu</a:t>
            </a:r>
            <a:endParaRPr lang="pl-PL" dirty="0"/>
          </a:p>
        </p:txBody>
      </p:sp>
      <p:pic>
        <p:nvPicPr>
          <p:cNvPr id="3074" name="Picture 2" descr="C:\Users\Dylek\Pictures\My Screen Shots\Screen Shot 05-17-16 at 07.01 PM 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3717925" cy="195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GUI pokazuje </a:t>
            </a:r>
            <a:r>
              <a:rPr lang="pl-PL" dirty="0" smtClean="0"/>
              <a:t>także </a:t>
            </a:r>
            <a:r>
              <a:rPr lang="pl-PL" dirty="0" smtClean="0"/>
              <a:t>komunikaty konsoli po uruchomieniu skryptu.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Wyjście </a:t>
            </a:r>
            <a:r>
              <a:rPr lang="pl-PL" dirty="0" smtClean="0"/>
              <a:t>konsoli</a:t>
            </a:r>
            <a:endParaRPr lang="pl-P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49149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Dokonuje się go przez przycisk Connect</a:t>
            </a:r>
          </a:p>
          <a:p>
            <a:r>
              <a:rPr lang="pl-PL" dirty="0" smtClean="0"/>
              <a:t>Po kliknięciu pojawia się okno, w którym</a:t>
            </a:r>
            <a:r>
              <a:rPr lang="pl-PL" dirty="0" smtClean="0"/>
              <a:t> </a:t>
            </a:r>
            <a:r>
              <a:rPr lang="pl-PL" dirty="0" smtClean="0"/>
              <a:t>wybieramy połączenie typu rodzic-dziecko.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obiektów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4"/>
          <a:stretch/>
        </p:blipFill>
        <p:spPr bwMode="auto">
          <a:xfrm>
            <a:off x="838200" y="3048000"/>
            <a:ext cx="342064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70" y="4124195"/>
            <a:ext cx="42767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Co dalej?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9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Znalezienie i naprawienie </a:t>
            </a:r>
            <a:r>
              <a:rPr lang="pl-PL" dirty="0" smtClean="0"/>
              <a:t>ewentualnych </a:t>
            </a:r>
            <a:r>
              <a:rPr lang="pl-PL" dirty="0" smtClean="0"/>
              <a:t>błędów </a:t>
            </a:r>
            <a:r>
              <a:rPr lang="pl-PL" dirty="0" smtClean="0"/>
              <a:t>w dotychczasowym </a:t>
            </a:r>
            <a:r>
              <a:rPr lang="pl-PL" dirty="0" smtClean="0"/>
              <a:t>kodzie, wprowadzenie </a:t>
            </a:r>
            <a:r>
              <a:rPr lang="pl-PL" dirty="0" smtClean="0"/>
              <a:t>ewentualnych modyfikacji i </a:t>
            </a:r>
            <a:r>
              <a:rPr lang="pl-PL" dirty="0" smtClean="0"/>
              <a:t>ulepszeń (</a:t>
            </a:r>
            <a:r>
              <a:rPr lang="pl-PL" dirty="0" err="1" smtClean="0"/>
              <a:t>refaktoryzacja</a:t>
            </a:r>
            <a:r>
              <a:rPr lang="pl-PL" smtClean="0"/>
              <a:t> kodu?);</a:t>
            </a:r>
            <a:endParaRPr lang="pl-PL" dirty="0" smtClean="0"/>
          </a:p>
          <a:p>
            <a:r>
              <a:rPr lang="pl-PL" dirty="0" smtClean="0"/>
              <a:t>Ulepszone wyświetlanie </a:t>
            </a:r>
            <a:r>
              <a:rPr lang="pl-PL" dirty="0" smtClean="0"/>
              <a:t>plików wynikowych;</a:t>
            </a:r>
          </a:p>
          <a:p>
            <a:r>
              <a:rPr lang="pl-PL" dirty="0" smtClean="0"/>
              <a:t>Poprawienie wyglądu;</a:t>
            </a:r>
          </a:p>
          <a:p>
            <a:r>
              <a:rPr lang="pl-PL" dirty="0" smtClean="0"/>
              <a:t>Dokończenie testów </a:t>
            </a:r>
            <a:r>
              <a:rPr lang="pl-PL" dirty="0" smtClean="0"/>
              <a:t>automatycznych.</a:t>
            </a:r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Kontynuacja projektu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29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200400"/>
            <a:ext cx="8229600" cy="1143000"/>
          </a:xfrm>
        </p:spPr>
        <p:txBody>
          <a:bodyPr>
            <a:noAutofit/>
          </a:bodyPr>
          <a:lstStyle/>
          <a:p>
            <a:r>
              <a:rPr lang="pl-PL" sz="6600" dirty="0"/>
              <a:t>Dziękujemy za uwagę.</a:t>
            </a:r>
            <a:br>
              <a:rPr lang="pl-PL" sz="6600" dirty="0"/>
            </a:b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2220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użuciem kodu źródłowego: kompilujemy klasę GridalbGUI.java</a:t>
            </a:r>
          </a:p>
          <a:p>
            <a:r>
              <a:rPr lang="pl-PL" dirty="0" smtClean="0"/>
              <a:t>Deskopowo: uruchamiamy aplikację gridlabdGUI.jar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3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Główny ekran</a:t>
            </a:r>
            <a:endParaRPr lang="pl-PL" dirty="0"/>
          </a:p>
        </p:txBody>
      </p:sp>
      <p:pic>
        <p:nvPicPr>
          <p:cNvPr id="1026" name="Picture 2" descr="C:\Users\Dylek\Pictures\My Screen Shots\Screen Shot 05-17-16 at 07.18 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39962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5054"/>
            <a:ext cx="8818904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Funkcjonalność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Wybór modułu z </a:t>
            </a:r>
            <a:r>
              <a:rPr lang="pl-PL" dirty="0" err="1" smtClean="0"/>
              <a:t>toolboxa</a:t>
            </a:r>
            <a:r>
              <a:rPr lang="pl-PL" dirty="0" smtClean="0"/>
              <a:t> znajdującego się w lewej części okna. </a:t>
            </a:r>
            <a:r>
              <a:rPr lang="pl-PL" dirty="0" smtClean="0"/>
              <a:t>Po </a:t>
            </a:r>
            <a:r>
              <a:rPr lang="pl-PL" dirty="0" smtClean="0"/>
              <a:t>kliknięciu w panelu obok </a:t>
            </a:r>
            <a:r>
              <a:rPr lang="pl-PL" dirty="0" smtClean="0"/>
              <a:t>pojawi się lista dostępnych </a:t>
            </a:r>
            <a:r>
              <a:rPr lang="pl-PL" dirty="0" smtClean="0"/>
              <a:t>obiektów</a:t>
            </a:r>
            <a:r>
              <a:rPr lang="pl-PL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Wybór obiektu, </a:t>
            </a:r>
            <a:r>
              <a:rPr lang="pl-PL" dirty="0" smtClean="0"/>
              <a:t>który </a:t>
            </a:r>
            <a:r>
              <a:rPr lang="pl-PL" dirty="0" smtClean="0"/>
              <a:t>chcemy </a:t>
            </a:r>
            <a:r>
              <a:rPr lang="pl-PL" dirty="0" smtClean="0"/>
              <a:t>utworzyć.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Obiekt pojawi się </a:t>
            </a:r>
            <a:r>
              <a:rPr lang="pl-PL" dirty="0"/>
              <a:t>w</a:t>
            </a:r>
            <a:r>
              <a:rPr lang="pl-PL" dirty="0" smtClean="0"/>
              <a:t> polu w dolnej części okna, gdzie </a:t>
            </a:r>
            <a:r>
              <a:rPr lang="pl-PL" dirty="0" smtClean="0"/>
              <a:t>można </a:t>
            </a:r>
            <a:r>
              <a:rPr lang="pl-PL" dirty="0" smtClean="0"/>
              <a:t>go </a:t>
            </a:r>
            <a:r>
              <a:rPr lang="pl-PL" dirty="0" smtClean="0"/>
              <a:t>przesuwać.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Obiekty można </a:t>
            </a:r>
            <a:r>
              <a:rPr lang="pl-PL" dirty="0" smtClean="0"/>
              <a:t>usunąć przyciskiem „-”.</a:t>
            </a:r>
          </a:p>
          <a:p>
            <a:pPr marL="624078" indent="-514350">
              <a:buFont typeface="+mj-lt"/>
              <a:buAutoNum type="arabicPeriod"/>
            </a:pPr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 indent="0"/>
            <a:r>
              <a:rPr lang="pl-PL" dirty="0"/>
              <a:t>Schemat dodawania obiektu do </a:t>
            </a:r>
            <a:r>
              <a:rPr lang="pl-PL" dirty="0" smtClean="0"/>
              <a:t>modelu: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1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Dylek\Pictures\My Screen Shots\Screen Shot 05-17-16 at 07.47 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0" y="990600"/>
            <a:ext cx="4077004" cy="43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ylek\Pictures\My Screen Shots\Screen Shot 05-17-16 at 07.48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62466"/>
            <a:ext cx="4083267" cy="44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Klikamy obiekt, którego właściwości chcemy zmienić.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Pojawia się panel właściwości obiektu.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Zmiany zapisują się automatycznie przy przejściu od wyświetlania cech jednego obiektu do cech drugiego lub po kolejnym kliknięciu w obiekt.</a:t>
            </a:r>
          </a:p>
          <a:p>
            <a:pPr marL="624078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Zmienianie właściwości obiektu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ylek\Pictures\My Screen Shots\Screen Shot 05-17-16 at 07.27 PM 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2865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wybieramy zakładkę GLM</a:t>
            </a:r>
          </a:p>
          <a:p>
            <a:r>
              <a:rPr lang="pl-PL" dirty="0" smtClean="0"/>
              <a:t>Z listy opcji wybieramy Export To GLM</a:t>
            </a:r>
          </a:p>
          <a:p>
            <a:r>
              <a:rPr lang="pl-PL" dirty="0" smtClean="0"/>
              <a:t>Pojawi się </a:t>
            </a:r>
            <a:r>
              <a:rPr lang="pl-PL" dirty="0" smtClean="0"/>
              <a:t>okno, w </a:t>
            </a:r>
            <a:r>
              <a:rPr lang="pl-PL" dirty="0" smtClean="0"/>
              <a:t>którym </a:t>
            </a:r>
            <a:r>
              <a:rPr lang="pl-PL" dirty="0" smtClean="0"/>
              <a:t>wybieramy </a:t>
            </a:r>
            <a:r>
              <a:rPr lang="pl-PL" dirty="0" smtClean="0"/>
              <a:t>gdzie  i pod jaką nazwą ma zostać utworzony plik GLM.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Generowanie pliku .glm</a:t>
            </a:r>
            <a:endParaRPr lang="pl-PL" dirty="0"/>
          </a:p>
        </p:txBody>
      </p:sp>
      <p:pic>
        <p:nvPicPr>
          <p:cNvPr id="2050" name="Picture 2" descr="C:\Users\Dylek\Pictures\My Screen Shots\Screen Shot 05-17-16 at 07.01 PM 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3289300" cy="18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465</TotalTime>
  <Words>256</Words>
  <Application>Microsoft Office PowerPoint</Application>
  <PresentationFormat>Pokaz na ekranie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Concourse</vt:lpstr>
      <vt:lpstr>GRIDLAB-D GUI PROTOTYP 2</vt:lpstr>
      <vt:lpstr>Uruchamianie aplikacji</vt:lpstr>
      <vt:lpstr>Główny ekran</vt:lpstr>
      <vt:lpstr>Funkcjonalność</vt:lpstr>
      <vt:lpstr>Schemat dodawania obiektu do modelu:</vt:lpstr>
      <vt:lpstr>Prezentacja programu PowerPoint</vt:lpstr>
      <vt:lpstr>Zmienianie właściwości obiektu</vt:lpstr>
      <vt:lpstr>Prezentacja programu PowerPoint</vt:lpstr>
      <vt:lpstr>Generowanie pliku .glm</vt:lpstr>
      <vt:lpstr>Uruchamianie skryptu</vt:lpstr>
      <vt:lpstr>Wyjście konsoli</vt:lpstr>
      <vt:lpstr>Łączenie obiektów</vt:lpstr>
      <vt:lpstr>Co dalej?</vt:lpstr>
      <vt:lpstr>Kontynuacja projektu</vt:lpstr>
      <vt:lpstr>Dziękujemy za uwagę.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GRIDLAB-D GUI PROTOTYP 1</dc:title>
  <dc:creator>Dylek</dc:creator>
  <cp:lastModifiedBy>Dell</cp:lastModifiedBy>
  <cp:revision>38</cp:revision>
  <dcterms:created xsi:type="dcterms:W3CDTF">2006-08-16T00:00:00Z</dcterms:created>
  <dcterms:modified xsi:type="dcterms:W3CDTF">2016-05-18T00:53:21Z</dcterms:modified>
</cp:coreProperties>
</file>