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05732f24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05732f24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d26c3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d26c3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5d26c3ba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5d26c3ba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5d26c3b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5d26c3b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5d26c3b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5d26c3b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5d26c3ba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5d26c3b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ParryAPI Project Proposal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Lim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tool dedicated to helping gaming communities flag and manage hateful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advanced natural language processing to assess and score the toxicity of user-generated content in real-time.</a:t>
            </a:r>
            <a:br>
              <a:rPr lang="en"/>
            </a:b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2336" l="10746" r="7279" t="15689"/>
          <a:stretch/>
        </p:blipFill>
        <p:spPr>
          <a:xfrm>
            <a:off x="878950" y="2649150"/>
            <a:ext cx="2061900" cy="20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Use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ParryAPI is designed for simplicity and ease of use. Developers can make a straightforward API call, sending in a string of the message. ParryAPI processes this input and returns a toxicity score as a float. For instance, a message might return a score of 0.74, indicating high toxicity. The decision on how to handle the message — whether to block, flag, or alert — is left to the developers, making ParryAPI a versatile tool adaptable to different moderation policies.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Dev Use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game developer integrates ParryAPI into their chat system. When a player sends a message, it's passed through ParryAPI, which assesses and returns a toxicity score. The developer's system then uses this score to decide if the message should be posted, flagged, or blocked.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This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passion for gaming and the friends I’ve gotten closer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Online hate </a:t>
            </a:r>
            <a:r>
              <a:rPr lang="en"/>
              <a:t>speech </a:t>
            </a:r>
            <a:r>
              <a:rPr lang="en"/>
              <a:t>impact in the gaming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Developing ParryAPI and launching its supporting website not only challenges me to venture into new technical territories but also gives me an opportunity to enhance the gaming experience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