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05732f24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05732f24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d26c3b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d26c3b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d26c3b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d26c3b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d26c3b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5d26c3b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d26c3ba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d26c3ba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d26c3ba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d26c3ba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ParryAPI Project Proposal</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Dylan Lim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Description</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ParryAPI is A tool dedicated to helping gaming communities flag and manage hateful speech. Designed to empower small game developers and community moderators, ParryAPI uses advanced natural language processing to assess and score the toxicity of user-generated content in real-time. With potential future adaptations, it could become a valuable tool for parents seeking to create a safer online environment for their children based on age-appropriate communication standards.</a:t>
            </a:r>
            <a:br>
              <a:rPr lang="en"/>
            </a:b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Intended Use</a:t>
            </a:r>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ParryAPI is designed for simplicity and ease of use. Developers can make a straightforward API call, sending in a string of the message. ParryAPI processes this input and returns a toxicity score as a float. For instance, a message might return a score of 0.74, indicating high toxicity. The decision on how to handle the message — whether to block, flag, or alert — is left to the developers, making ParryAPI a versatile tool adaptable to different moderation policies.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Game Dev Use</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 game developer integrates ParryAPI into their chat system. When a player sends a message, it's passed through ParryAPI, which assesses and returns a toxicity score. The developer's system then uses this score to decide if the message should be posted, flagged, or blocked.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I Chose This</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My passion for gaming and the friendships it has fostered inspired me to choose this project. While I personally wasn’t deeply affected by online hate speech, I've witnessed its impact in the gaming community. Gaming should be a medium that brings people closer, not one that drives them apart due to toxic behavior. Developing ParryAPI and launching its supporting website not only challenges me to venture into new technical territories but also gives me an opportunity to enhance the gaming experience that I have always cherished.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Any Questions?</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