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EA34-1A40-42DF-E211-B7C8A73E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EDB5A-70F8-949E-45F6-58A375F6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A1D9F-0142-5417-070F-955B61EB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E1FC6-BE0B-FCE2-8403-74E420FF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5C225-9F40-147D-06F4-38F682FE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3783D-3379-9AD0-C9D1-23BCD08C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92BE9-4D38-72A6-EA57-F37D90F7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F6EBC-A83C-3917-1F0F-801C52D8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A6A07-D55F-C656-0384-513AB351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FFB2-7DDD-55A2-D593-B6549BE3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99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15CBB4-F278-B241-E63B-F347DEF9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6FCF1-B4FA-F95F-C025-DC451ACD8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41D35-C4FC-1EFA-22BA-CD250A93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1194F-D4CC-A299-AF2C-FBA230A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0E3DE-98EE-DE2B-05B5-A38234B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1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E8676-D8FB-BBBC-FACD-B5901167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A3F84-66D0-70B8-4901-240EDE8E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C56FD-1622-3349-E0E0-8C519C8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00D6E-8417-5D4F-DE20-B7534338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4EA58-AACF-E222-6BD4-AF14E88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99E1A-9B66-6926-268B-927D01F0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EC246-E2F8-51A4-26C9-6700CB5F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E37B5-950E-686B-6733-AE2A1D80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A1448-47ED-F776-F0D1-7080ED9C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20829-F2FA-EE01-9CB1-C17399AA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76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F2F1-1A37-688C-DE44-0CC1EC36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7BD09-8947-6D74-5F22-AA541BA9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EA481-5E0F-F453-BDB3-2C0D8164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12CC1-BB94-CA90-41C7-2D1A7D21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0A5C6-4197-6B17-5BA7-92640C6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B17B4-2843-32A5-FE1C-66E36F2D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9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B546A-FEC4-6D6D-095A-6044FB47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FB593-856F-8B7D-8ADC-77F28C42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36048-3957-7CF5-32B1-1EFC7719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FB51EE-F3E9-3395-703E-0DC7C820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6F322-BC15-A1BD-AF20-82D1EE0A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1CB31-1361-BFE6-FD2C-B8A0A2B7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328396-E732-F0FE-191D-2676E0AB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99F8E8-441E-89D1-B11C-10D14AD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8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D44E-7E43-F0D7-36A5-24013D89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CB16D-C951-A915-A958-FF25266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A5F4-7472-3A63-A263-D1E2F87F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689A92-8FE6-9DC6-C3EA-57A71F96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2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9F2E7-C518-ED2B-7364-6B7FE56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3A7DC5-CC7C-25C9-8567-008AFB1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6BCB8-EC1E-1F5A-F500-F293EB60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DF87-05D9-2821-05D6-CFDAE1BB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BEF88-E3A5-0101-9F30-BE531A78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883DB-0AC0-B8B3-C9C9-62376BEF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294B4-DE65-B13D-BA68-C71F7C2F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065F5-A183-02DA-F6D6-79B3A875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748D3-5B08-21A1-DFEE-CD9C1DCA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3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394C-9F5D-8B37-D795-09CC4B5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B065E-954A-A744-E77B-7C6E486CA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9E510-B389-B6F1-88E4-ACE05477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43805-033F-0502-C0D6-05E75530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F67D-6D60-04E9-AD49-5170F3B9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D803F-A5B2-5FEB-7431-AB0FCD2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D2EE82-0B6D-6CF6-2DC4-3A58B8C1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B4C0F-DDAD-8E27-A468-73127DAC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76353-9133-4402-F0C7-534FE64F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558FA-422E-314B-8E08-30D0276AD4E2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5B38D-0F88-2315-31F0-0CD296A03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15711-E16E-FAB8-4F46-07000C0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C38B-55D1-0F4C-865F-5F223B3D6E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01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36C79A5-63EE-AD22-4A45-38CB3116BB3D}"/>
              </a:ext>
            </a:extLst>
          </p:cNvPr>
          <p:cNvGrpSpPr/>
          <p:nvPr/>
        </p:nvGrpSpPr>
        <p:grpSpPr>
          <a:xfrm>
            <a:off x="920313" y="2701295"/>
            <a:ext cx="10199632" cy="1333500"/>
            <a:chOff x="920313" y="2701295"/>
            <a:chExt cx="10199632" cy="1333500"/>
          </a:xfrm>
        </p:grpSpPr>
        <p:pic>
          <p:nvPicPr>
            <p:cNvPr id="5" name="图片 4" descr="卡通人物&#10;&#10;AI 生成的内容可能不正确。">
              <a:extLst>
                <a:ext uri="{FF2B5EF4-FFF2-40B4-BE49-F238E27FC236}">
                  <a16:creationId xmlns:a16="http://schemas.microsoft.com/office/drawing/2014/main" id="{00FE81A9-F1B5-E0B7-6E79-F49DA7F0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313" y="2701295"/>
              <a:ext cx="1360170" cy="13335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B16AF1-E23C-E5F9-DDF3-06A91ABB0234}"/>
                </a:ext>
              </a:extLst>
            </p:cNvPr>
            <p:cNvSpPr txBox="1"/>
            <p:nvPr/>
          </p:nvSpPr>
          <p:spPr>
            <a:xfrm>
              <a:off x="2438401" y="2844224"/>
              <a:ext cx="86815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0" spc="-300" dirty="0">
                  <a:solidFill>
                    <a:schemeClr val="bg1">
                      <a:lumMod val="65000"/>
                    </a:schemeClr>
                  </a:solidFill>
                  <a:latin typeface="Cascadia Code" panose="020B0609020000020004" pitchFamily="34" charset="0"/>
                  <a:ea typeface="Maple Mono NF CN" panose="020F0509060000000000" pitchFamily="49" charset="-128"/>
                  <a:cs typeface="Cascadia Code" panose="020B0609020000020004" pitchFamily="34" charset="0"/>
                </a:rPr>
                <a:t>高斯场操作平台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9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Cascadia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Dyllan Eia</dc:creator>
  <cp:lastModifiedBy>Dyllan Eia</cp:lastModifiedBy>
  <cp:revision>1</cp:revision>
  <dcterms:created xsi:type="dcterms:W3CDTF">2025-06-22T09:34:08Z</dcterms:created>
  <dcterms:modified xsi:type="dcterms:W3CDTF">2025-06-22T09:56:48Z</dcterms:modified>
</cp:coreProperties>
</file>