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4" r:id="rId10"/>
    <p:sldId id="266" r:id="rId11"/>
    <p:sldId id="267" r:id="rId12"/>
    <p:sldId id="269" r:id="rId13"/>
    <p:sldId id="270" r:id="rId14"/>
    <p:sldId id="268" r:id="rId15"/>
    <p:sldId id="271" r:id="rId16"/>
    <p:sldId id="273" r:id="rId17"/>
    <p:sldId id="276" r:id="rId18"/>
    <p:sldId id="279" r:id="rId19"/>
    <p:sldId id="278" r:id="rId20"/>
    <p:sldId id="277" r:id="rId21"/>
    <p:sldId id="272" r:id="rId22"/>
    <p:sldId id="274" r:id="rId23"/>
    <p:sldId id="275" r:id="rId24"/>
    <p:sldId id="280" r:id="rId25"/>
    <p:sldId id="282" r:id="rId26"/>
    <p:sldId id="281" r:id="rId27"/>
    <p:sldId id="283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A728B-DAAD-4048-86D8-5EF4EBE25087}" v="846" dt="2024-01-04T07:35:54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52" autoAdjust="0"/>
    <p:restoredTop sz="73733" autoAdjust="0"/>
  </p:normalViewPr>
  <p:slideViewPr>
    <p:cSldViewPr snapToGrid="0" showGuides="1">
      <p:cViewPr varScale="1">
        <p:scale>
          <a:sx n="117" d="100"/>
          <a:sy n="117" d="100"/>
        </p:scale>
        <p:origin x="20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lan Eia" userId="0baaa9bf56490a2c" providerId="LiveId" clId="{343A728B-DAAD-4048-86D8-5EF4EBE25087}"/>
    <pc:docChg chg="undo custSel addSld modSld sldOrd">
      <pc:chgData name="Dyllan Eia" userId="0baaa9bf56490a2c" providerId="LiveId" clId="{343A728B-DAAD-4048-86D8-5EF4EBE25087}" dt="2024-01-04T07:35:54.879" v="2114"/>
      <pc:docMkLst>
        <pc:docMk/>
      </pc:docMkLst>
      <pc:sldChg chg="add">
        <pc:chgData name="Dyllan Eia" userId="0baaa9bf56490a2c" providerId="LiveId" clId="{343A728B-DAAD-4048-86D8-5EF4EBE25087}" dt="2023-12-19T07:26:11.823" v="0"/>
        <pc:sldMkLst>
          <pc:docMk/>
          <pc:sldMk cId="1912491645" sldId="262"/>
        </pc:sldMkLst>
      </pc:sldChg>
      <pc:sldChg chg="modSp add mod modNotesTx">
        <pc:chgData name="Dyllan Eia" userId="0baaa9bf56490a2c" providerId="LiveId" clId="{343A728B-DAAD-4048-86D8-5EF4EBE25087}" dt="2023-12-26T11:37:10.265" v="270" actId="20577"/>
        <pc:sldMkLst>
          <pc:docMk/>
          <pc:sldMk cId="1080487859" sldId="267"/>
        </pc:sldMkLst>
        <pc:graphicFrameChg chg="mod modGraphic">
          <ac:chgData name="Dyllan Eia" userId="0baaa9bf56490a2c" providerId="LiveId" clId="{343A728B-DAAD-4048-86D8-5EF4EBE25087}" dt="2023-12-25T06:26:24.752" v="67"/>
          <ac:graphicFrameMkLst>
            <pc:docMk/>
            <pc:sldMk cId="1080487859" sldId="267"/>
            <ac:graphicFrameMk id="4" creationId="{D9AD14C5-8BE3-B605-1F1F-C5C4AF6AF7EF}"/>
          </ac:graphicFrameMkLst>
        </pc:graphicFrameChg>
        <pc:graphicFrameChg chg="mod modGraphic">
          <ac:chgData name="Dyllan Eia" userId="0baaa9bf56490a2c" providerId="LiveId" clId="{343A728B-DAAD-4048-86D8-5EF4EBE25087}" dt="2023-12-25T06:26:30.293" v="68"/>
          <ac:graphicFrameMkLst>
            <pc:docMk/>
            <pc:sldMk cId="1080487859" sldId="267"/>
            <ac:graphicFrameMk id="5" creationId="{26B9D195-2A6F-2923-BEFB-EEB1496874A5}"/>
          </ac:graphicFrameMkLst>
        </pc:graphicFrameChg>
      </pc:sldChg>
      <pc:sldChg chg="modSp add mod ord modShow">
        <pc:chgData name="Dyllan Eia" userId="0baaa9bf56490a2c" providerId="LiveId" clId="{343A728B-DAAD-4048-86D8-5EF4EBE25087}" dt="2023-12-26T11:01:26.101" v="231" actId="729"/>
        <pc:sldMkLst>
          <pc:docMk/>
          <pc:sldMk cId="3480984556" sldId="268"/>
        </pc:sldMkLst>
        <pc:graphicFrameChg chg="mod">
          <ac:chgData name="Dyllan Eia" userId="0baaa9bf56490a2c" providerId="LiveId" clId="{343A728B-DAAD-4048-86D8-5EF4EBE25087}" dt="2023-12-25T06:03:11.700" v="65"/>
          <ac:graphicFrameMkLst>
            <pc:docMk/>
            <pc:sldMk cId="3480984556" sldId="268"/>
            <ac:graphicFrameMk id="4" creationId="{D9AD14C5-8BE3-B605-1F1F-C5C4AF6AF7EF}"/>
          </ac:graphicFrameMkLst>
        </pc:graphicFrameChg>
        <pc:graphicFrameChg chg="mod">
          <ac:chgData name="Dyllan Eia" userId="0baaa9bf56490a2c" providerId="LiveId" clId="{343A728B-DAAD-4048-86D8-5EF4EBE25087}" dt="2023-12-25T06:03:17.090" v="66"/>
          <ac:graphicFrameMkLst>
            <pc:docMk/>
            <pc:sldMk cId="3480984556" sldId="268"/>
            <ac:graphicFrameMk id="5" creationId="{26B9D195-2A6F-2923-BEFB-EEB1496874A5}"/>
          </ac:graphicFrameMkLst>
        </pc:graphicFrameChg>
      </pc:sldChg>
      <pc:sldChg chg="addSp delSp modSp add mod">
        <pc:chgData name="Dyllan Eia" userId="0baaa9bf56490a2c" providerId="LiveId" clId="{343A728B-DAAD-4048-86D8-5EF4EBE25087}" dt="2023-12-26T10:12:29.781" v="208" actId="20577"/>
        <pc:sldMkLst>
          <pc:docMk/>
          <pc:sldMk cId="4048621542" sldId="269"/>
        </pc:sldMkLst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2" creationId="{7D173D66-A42F-7B59-2477-60E9B53A6E16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3" creationId="{DBC466D0-AB46-8366-CEB4-E19EFA1A41E8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4" creationId="{BCE49AEE-12E0-B17E-0021-AFC981CA9622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5" creationId="{ECE19542-D22D-4750-3237-703B84F5D691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6" creationId="{FA65A319-2FED-4D93-353E-9B324BF61B15}"/>
          </ac:spMkLst>
        </pc:spChg>
        <pc:spChg chg="add mod">
          <ac:chgData name="Dyllan Eia" userId="0baaa9bf56490a2c" providerId="LiveId" clId="{343A728B-DAAD-4048-86D8-5EF4EBE25087}" dt="2023-12-26T10:10:34.865" v="148" actId="1076"/>
          <ac:spMkLst>
            <pc:docMk/>
            <pc:sldMk cId="4048621542" sldId="269"/>
            <ac:spMk id="7" creationId="{B2A73F96-399C-69EF-40D7-0B82ECCDED67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9" creationId="{881CC2FA-B513-4A3E-9D23-E39F8E5F2750}"/>
          </ac:spMkLst>
        </pc:spChg>
        <pc:spChg chg="add mod">
          <ac:chgData name="Dyllan Eia" userId="0baaa9bf56490a2c" providerId="LiveId" clId="{343A728B-DAAD-4048-86D8-5EF4EBE25087}" dt="2023-12-26T10:11:57.237" v="195" actId="1038"/>
          <ac:spMkLst>
            <pc:docMk/>
            <pc:sldMk cId="4048621542" sldId="269"/>
            <ac:spMk id="10" creationId="{2620901E-0C99-4B72-00EA-DB1EF1DD3D97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11" creationId="{9A7D40F1-FA9A-D7E0-252D-4E54256570DC}"/>
          </ac:spMkLst>
        </pc:spChg>
        <pc:spChg chg="add del mod">
          <ac:chgData name="Dyllan Eia" userId="0baaa9bf56490a2c" providerId="LiveId" clId="{343A728B-DAAD-4048-86D8-5EF4EBE25087}" dt="2023-12-26T10:10:37.055" v="149" actId="478"/>
          <ac:spMkLst>
            <pc:docMk/>
            <pc:sldMk cId="4048621542" sldId="269"/>
            <ac:spMk id="13" creationId="{D8CC17EF-476C-100A-4315-9FD9BDED72C2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15" creationId="{9B501D35-4364-8DE6-6B68-569CFDFBFB8D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20" creationId="{494DCC1B-4726-6853-9338-08FB34E2FBAF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21" creationId="{76FCA611-3390-BDE1-EDCE-62C1EC20B06D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28" creationId="{985EA7F3-73DD-6BBA-C8CC-D81E5BC38966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32" creationId="{45383725-233E-E034-7D82-247101CAAC27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36" creationId="{A968728D-395F-D548-0EAB-73A2F51C353B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38" creationId="{8B92FC91-3162-34D8-F5CA-93E67A70D720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39" creationId="{898A3111-6E3D-DC03-4EC7-170060F2AC9A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41" creationId="{DED37513-2BA8-31ED-30D9-BAAE07D20D7A}"/>
          </ac:spMkLst>
        </pc:spChg>
        <pc:spChg chg="add mod">
          <ac:chgData name="Dyllan Eia" userId="0baaa9bf56490a2c" providerId="LiveId" clId="{343A728B-DAAD-4048-86D8-5EF4EBE25087}" dt="2023-12-26T10:11:53.406" v="181" actId="1037"/>
          <ac:spMkLst>
            <pc:docMk/>
            <pc:sldMk cId="4048621542" sldId="269"/>
            <ac:spMk id="47" creationId="{6B29DAA6-85A3-7D4C-DBF4-71621CA4D909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48" creationId="{E9E128EE-32DA-A136-C619-8FF891ADA476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49" creationId="{F3FDD79E-BE4E-4CC2-EFA9-BEDC4D96D63C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50" creationId="{7811AD1E-06DB-577D-1EBB-15DCABE685CC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62" creationId="{CCBD328E-CE60-0274-EA89-EB0CB8E46CD5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65" creationId="{9C3D2292-D6DC-51CD-7399-09768D752CD0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66" creationId="{907057D1-0BEC-76C7-0E3D-269AB6050D54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67" creationId="{F1AA1D22-CB58-7857-7815-75123268C060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76" creationId="{51B44B95-A5C9-4EF2-4BEF-2A7CC5BED46A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81" creationId="{C6954F98-490E-2025-A7DF-DBBFF4AEC3E3}"/>
          </ac:spMkLst>
        </pc:spChg>
        <pc:spChg chg="mod">
          <ac:chgData name="Dyllan Eia" userId="0baaa9bf56490a2c" providerId="LiveId" clId="{343A728B-DAAD-4048-86D8-5EF4EBE25087}" dt="2023-12-26T10:09:41.607" v="71" actId="1076"/>
          <ac:spMkLst>
            <pc:docMk/>
            <pc:sldMk cId="4048621542" sldId="269"/>
            <ac:spMk id="83" creationId="{DAA093EB-2622-9864-ACF0-111B294D6E49}"/>
          </ac:spMkLst>
        </pc:spChg>
        <pc:spChg chg="mod">
          <ac:chgData name="Dyllan Eia" userId="0baaa9bf56490a2c" providerId="LiveId" clId="{343A728B-DAAD-4048-86D8-5EF4EBE25087}" dt="2023-12-26T10:09:41.607" v="71" actId="1076"/>
          <ac:spMkLst>
            <pc:docMk/>
            <pc:sldMk cId="4048621542" sldId="269"/>
            <ac:spMk id="84" creationId="{AFBE55F8-1A90-A7A1-538A-D727AD983E10}"/>
          </ac:spMkLst>
        </pc:spChg>
        <pc:spChg chg="mod">
          <ac:chgData name="Dyllan Eia" userId="0baaa9bf56490a2c" providerId="LiveId" clId="{343A728B-DAAD-4048-86D8-5EF4EBE25087}" dt="2023-12-26T10:09:55.759" v="91" actId="1037"/>
          <ac:spMkLst>
            <pc:docMk/>
            <pc:sldMk cId="4048621542" sldId="269"/>
            <ac:spMk id="85" creationId="{792608A3-2F47-15DF-4911-5BE565B488DA}"/>
          </ac:spMkLst>
        </pc:spChg>
        <pc:spChg chg="mod">
          <ac:chgData name="Dyllan Eia" userId="0baaa9bf56490a2c" providerId="LiveId" clId="{343A728B-DAAD-4048-86D8-5EF4EBE25087}" dt="2023-12-26T10:10:01.069" v="115" actId="1037"/>
          <ac:spMkLst>
            <pc:docMk/>
            <pc:sldMk cId="4048621542" sldId="269"/>
            <ac:spMk id="86" creationId="{351A1084-6A0A-03A0-A927-98DDB9CEDCAB}"/>
          </ac:spMkLst>
        </pc:spChg>
        <pc:spChg chg="mod">
          <ac:chgData name="Dyllan Eia" userId="0baaa9bf56490a2c" providerId="LiveId" clId="{343A728B-DAAD-4048-86D8-5EF4EBE25087}" dt="2023-12-26T10:10:01.069" v="115" actId="1037"/>
          <ac:spMkLst>
            <pc:docMk/>
            <pc:sldMk cId="4048621542" sldId="269"/>
            <ac:spMk id="87" creationId="{C7D98E83-E4C0-A78B-D0AE-F46D928A1562}"/>
          </ac:spMkLst>
        </pc:spChg>
        <pc:spChg chg="mod">
          <ac:chgData name="Dyllan Eia" userId="0baaa9bf56490a2c" providerId="LiveId" clId="{343A728B-DAAD-4048-86D8-5EF4EBE25087}" dt="2023-12-26T10:10:01.069" v="115" actId="1037"/>
          <ac:spMkLst>
            <pc:docMk/>
            <pc:sldMk cId="4048621542" sldId="269"/>
            <ac:spMk id="97" creationId="{54CB4847-889E-A38D-858C-9D3A82911D80}"/>
          </ac:spMkLst>
        </pc:spChg>
        <pc:spChg chg="mod">
          <ac:chgData name="Dyllan Eia" userId="0baaa9bf56490a2c" providerId="LiveId" clId="{343A728B-DAAD-4048-86D8-5EF4EBE25087}" dt="2023-12-26T10:10:01.069" v="115" actId="1037"/>
          <ac:spMkLst>
            <pc:docMk/>
            <pc:sldMk cId="4048621542" sldId="269"/>
            <ac:spMk id="98" creationId="{D0203277-654A-D781-8FA7-0505BF06397F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99" creationId="{B7354FE2-9257-7210-888D-A0F41ECC11F9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100" creationId="{9226B881-6B00-798C-3076-2C9C361D4643}"/>
          </ac:spMkLst>
        </pc:spChg>
        <pc:spChg chg="del">
          <ac:chgData name="Dyllan Eia" userId="0baaa9bf56490a2c" providerId="LiveId" clId="{343A728B-DAAD-4048-86D8-5EF4EBE25087}" dt="2023-12-26T10:09:35.213" v="70" actId="478"/>
          <ac:spMkLst>
            <pc:docMk/>
            <pc:sldMk cId="4048621542" sldId="269"/>
            <ac:spMk id="102" creationId="{791BDB91-DBC1-C194-2CA0-B8EED005C4CB}"/>
          </ac:spMkLst>
        </pc:spChg>
        <pc:spChg chg="mod">
          <ac:chgData name="Dyllan Eia" userId="0baaa9bf56490a2c" providerId="LiveId" clId="{343A728B-DAAD-4048-86D8-5EF4EBE25087}" dt="2023-12-26T10:10:07.290" v="133" actId="1037"/>
          <ac:spMkLst>
            <pc:docMk/>
            <pc:sldMk cId="4048621542" sldId="269"/>
            <ac:spMk id="113" creationId="{729F37F3-15C9-FE06-45BD-713E6A915A67}"/>
          </ac:spMkLst>
        </pc:spChg>
        <pc:spChg chg="mod">
          <ac:chgData name="Dyllan Eia" userId="0baaa9bf56490a2c" providerId="LiveId" clId="{343A728B-DAAD-4048-86D8-5EF4EBE25087}" dt="2023-12-26T10:10:07.290" v="133" actId="1037"/>
          <ac:spMkLst>
            <pc:docMk/>
            <pc:sldMk cId="4048621542" sldId="269"/>
            <ac:spMk id="114" creationId="{886C5408-D38D-4B62-C422-21FBCF48E905}"/>
          </ac:spMkLst>
        </pc:spChg>
        <pc:spChg chg="mod">
          <ac:chgData name="Dyllan Eia" userId="0baaa9bf56490a2c" providerId="LiveId" clId="{343A728B-DAAD-4048-86D8-5EF4EBE25087}" dt="2023-12-26T10:10:12.496" v="146" actId="1037"/>
          <ac:spMkLst>
            <pc:docMk/>
            <pc:sldMk cId="4048621542" sldId="269"/>
            <ac:spMk id="122" creationId="{60EC5E30-1171-E44B-8BE3-A1787AAD39AB}"/>
          </ac:spMkLst>
        </pc:spChg>
        <pc:spChg chg="mod">
          <ac:chgData name="Dyllan Eia" userId="0baaa9bf56490a2c" providerId="LiveId" clId="{343A728B-DAAD-4048-86D8-5EF4EBE25087}" dt="2023-12-26T10:10:12.496" v="146" actId="1037"/>
          <ac:spMkLst>
            <pc:docMk/>
            <pc:sldMk cId="4048621542" sldId="269"/>
            <ac:spMk id="123" creationId="{C4950CBD-C2C9-FC62-D60B-F8CE1109BC8F}"/>
          </ac:spMkLst>
        </pc:spChg>
        <pc:spChg chg="mod">
          <ac:chgData name="Dyllan Eia" userId="0baaa9bf56490a2c" providerId="LiveId" clId="{343A728B-DAAD-4048-86D8-5EF4EBE25087}" dt="2023-12-26T10:10:12.496" v="146" actId="1037"/>
          <ac:spMkLst>
            <pc:docMk/>
            <pc:sldMk cId="4048621542" sldId="269"/>
            <ac:spMk id="131" creationId="{0F730A70-A369-5A63-014F-24A114CBD7BF}"/>
          </ac:spMkLst>
        </pc:spChg>
        <pc:spChg chg="mod">
          <ac:chgData name="Dyllan Eia" userId="0baaa9bf56490a2c" providerId="LiveId" clId="{343A728B-DAAD-4048-86D8-5EF4EBE25087}" dt="2023-12-26T10:10:12.496" v="146" actId="1037"/>
          <ac:spMkLst>
            <pc:docMk/>
            <pc:sldMk cId="4048621542" sldId="269"/>
            <ac:spMk id="132" creationId="{85B7F013-1250-FC78-6470-7B58587F0008}"/>
          </ac:spMkLst>
        </pc:spChg>
        <pc:spChg chg="mod">
          <ac:chgData name="Dyllan Eia" userId="0baaa9bf56490a2c" providerId="LiveId" clId="{343A728B-DAAD-4048-86D8-5EF4EBE25087}" dt="2023-12-26T10:10:12.496" v="146" actId="1037"/>
          <ac:spMkLst>
            <pc:docMk/>
            <pc:sldMk cId="4048621542" sldId="269"/>
            <ac:spMk id="137" creationId="{FF9D0B23-132D-E9E7-2A0E-70CC2B0B2B18}"/>
          </ac:spMkLst>
        </pc:spChg>
        <pc:spChg chg="mod">
          <ac:chgData name="Dyllan Eia" userId="0baaa9bf56490a2c" providerId="LiveId" clId="{343A728B-DAAD-4048-86D8-5EF4EBE25087}" dt="2023-12-26T10:10:12.496" v="146" actId="1037"/>
          <ac:spMkLst>
            <pc:docMk/>
            <pc:sldMk cId="4048621542" sldId="269"/>
            <ac:spMk id="138" creationId="{2F0D3446-FADF-F1D7-28C8-C1E5FA3F5AA4}"/>
          </ac:spMkLst>
        </pc:spChg>
        <pc:spChg chg="mod">
          <ac:chgData name="Dyllan Eia" userId="0baaa9bf56490a2c" providerId="LiveId" clId="{343A728B-DAAD-4048-86D8-5EF4EBE25087}" dt="2023-12-26T10:10:12.496" v="146" actId="1037"/>
          <ac:spMkLst>
            <pc:docMk/>
            <pc:sldMk cId="4048621542" sldId="269"/>
            <ac:spMk id="139" creationId="{6D38C9C0-2311-EE43-D935-C012E537D034}"/>
          </ac:spMkLst>
        </pc:spChg>
        <pc:grpChg chg="mod">
          <ac:chgData name="Dyllan Eia" userId="0baaa9bf56490a2c" providerId="LiveId" clId="{343A728B-DAAD-4048-86D8-5EF4EBE25087}" dt="2023-12-26T10:10:01.069" v="115" actId="1037"/>
          <ac:grpSpMkLst>
            <pc:docMk/>
            <pc:sldMk cId="4048621542" sldId="269"/>
            <ac:grpSpMk id="82" creationId="{68F8F9F4-49C2-5FC0-D69B-BAD1BD1F4A2E}"/>
          </ac:grpSpMkLst>
        </pc:grpChg>
        <pc:grpChg chg="mod">
          <ac:chgData name="Dyllan Eia" userId="0baaa9bf56490a2c" providerId="LiveId" clId="{343A728B-DAAD-4048-86D8-5EF4EBE25087}" dt="2023-12-26T10:10:12.496" v="146" actId="1037"/>
          <ac:grpSpMkLst>
            <pc:docMk/>
            <pc:sldMk cId="4048621542" sldId="269"/>
            <ac:grpSpMk id="128" creationId="{F79DCB5B-F041-2D74-6156-798A22ADA961}"/>
          </ac:grpSpMkLst>
        </pc:grpChg>
        <pc:graphicFrameChg chg="add mod modGraphic">
          <ac:chgData name="Dyllan Eia" userId="0baaa9bf56490a2c" providerId="LiveId" clId="{343A728B-DAAD-4048-86D8-5EF4EBE25087}" dt="2023-12-26T10:12:29.781" v="208" actId="20577"/>
          <ac:graphicFrameMkLst>
            <pc:docMk/>
            <pc:sldMk cId="4048621542" sldId="269"/>
            <ac:graphicFrameMk id="51" creationId="{2B4B1A6A-52F1-C4AE-639D-1E40EEC3F7CA}"/>
          </ac:graphicFrameMkLst>
        </pc:graphicFrameChg>
        <pc:cxnChg chg="del mod">
          <ac:chgData name="Dyllan Eia" userId="0baaa9bf56490a2c" providerId="LiveId" clId="{343A728B-DAAD-4048-86D8-5EF4EBE25087}" dt="2023-12-26T10:09:35.213" v="70" actId="478"/>
          <ac:cxnSpMkLst>
            <pc:docMk/>
            <pc:sldMk cId="4048621542" sldId="269"/>
            <ac:cxnSpMk id="8" creationId="{E5EF3AEB-04DC-8097-424E-C373A5E305F2}"/>
          </ac:cxnSpMkLst>
        </pc:cxnChg>
        <pc:cxnChg chg="del mod">
          <ac:chgData name="Dyllan Eia" userId="0baaa9bf56490a2c" providerId="LiveId" clId="{343A728B-DAAD-4048-86D8-5EF4EBE25087}" dt="2023-12-26T10:09:35.213" v="70" actId="478"/>
          <ac:cxnSpMkLst>
            <pc:docMk/>
            <pc:sldMk cId="4048621542" sldId="269"/>
            <ac:cxnSpMk id="12" creationId="{F280B2F9-FAF0-D78D-A5B0-6C11D35B820A}"/>
          </ac:cxnSpMkLst>
        </pc:cxnChg>
        <pc:cxnChg chg="add mod">
          <ac:chgData name="Dyllan Eia" userId="0baaa9bf56490a2c" providerId="LiveId" clId="{343A728B-DAAD-4048-86D8-5EF4EBE25087}" dt="2023-12-26T10:10:52.572" v="155" actId="14100"/>
          <ac:cxnSpMkLst>
            <pc:docMk/>
            <pc:sldMk cId="4048621542" sldId="269"/>
            <ac:cxnSpMk id="14" creationId="{C0EA1E66-05FC-78F4-55F9-D09D35735DF2}"/>
          </ac:cxnSpMkLst>
        </pc:cxnChg>
        <pc:cxnChg chg="del mod">
          <ac:chgData name="Dyllan Eia" userId="0baaa9bf56490a2c" providerId="LiveId" clId="{343A728B-DAAD-4048-86D8-5EF4EBE25087}" dt="2023-12-26T10:09:35.213" v="70" actId="478"/>
          <ac:cxnSpMkLst>
            <pc:docMk/>
            <pc:sldMk cId="4048621542" sldId="269"/>
            <ac:cxnSpMk id="16" creationId="{F6ACE386-D8F5-6545-92F2-D81B8195A4DB}"/>
          </ac:cxnSpMkLst>
        </pc:cxnChg>
        <pc:cxnChg chg="del mod">
          <ac:chgData name="Dyllan Eia" userId="0baaa9bf56490a2c" providerId="LiveId" clId="{343A728B-DAAD-4048-86D8-5EF4EBE25087}" dt="2023-12-26T10:09:35.213" v="70" actId="478"/>
          <ac:cxnSpMkLst>
            <pc:docMk/>
            <pc:sldMk cId="4048621542" sldId="269"/>
            <ac:cxnSpMk id="22" creationId="{FE29E4D3-9B52-1407-68CA-18EDFCF73FEB}"/>
          </ac:cxnSpMkLst>
        </pc:cxnChg>
        <pc:cxnChg chg="add mod">
          <ac:chgData name="Dyllan Eia" userId="0baaa9bf56490a2c" providerId="LiveId" clId="{343A728B-DAAD-4048-86D8-5EF4EBE25087}" dt="2023-12-26T10:11:01.585" v="159" actId="14100"/>
          <ac:cxnSpMkLst>
            <pc:docMk/>
            <pc:sldMk cId="4048621542" sldId="269"/>
            <ac:cxnSpMk id="23" creationId="{7EA3B59E-E33F-5936-C195-CD79ACAF81F7}"/>
          </ac:cxnSpMkLst>
        </pc:cxnChg>
        <pc:cxnChg chg="del mod">
          <ac:chgData name="Dyllan Eia" userId="0baaa9bf56490a2c" providerId="LiveId" clId="{343A728B-DAAD-4048-86D8-5EF4EBE25087}" dt="2023-12-26T10:09:35.213" v="70" actId="478"/>
          <ac:cxnSpMkLst>
            <pc:docMk/>
            <pc:sldMk cId="4048621542" sldId="269"/>
            <ac:cxnSpMk id="26" creationId="{DDFB05F6-C5C4-C02C-CA9F-0F2ECE99939D}"/>
          </ac:cxnSpMkLst>
        </pc:cxnChg>
        <pc:cxnChg chg="add mod">
          <ac:chgData name="Dyllan Eia" userId="0baaa9bf56490a2c" providerId="LiveId" clId="{343A728B-DAAD-4048-86D8-5EF4EBE25087}" dt="2023-12-26T10:11:20.778" v="163" actId="14100"/>
          <ac:cxnSpMkLst>
            <pc:docMk/>
            <pc:sldMk cId="4048621542" sldId="269"/>
            <ac:cxnSpMk id="29" creationId="{B0FF7BFA-B9D4-5ED6-8282-454E5559F046}"/>
          </ac:cxnSpMkLst>
        </pc:cxnChg>
        <pc:cxnChg chg="del mod">
          <ac:chgData name="Dyllan Eia" userId="0baaa9bf56490a2c" providerId="LiveId" clId="{343A728B-DAAD-4048-86D8-5EF4EBE25087}" dt="2023-12-26T10:09:35.213" v="70" actId="478"/>
          <ac:cxnSpMkLst>
            <pc:docMk/>
            <pc:sldMk cId="4048621542" sldId="269"/>
            <ac:cxnSpMk id="33" creationId="{6531CB77-DBD0-BA59-1048-E3EC6008DBBE}"/>
          </ac:cxnSpMkLst>
        </pc:cxnChg>
        <pc:cxnChg chg="add mod">
          <ac:chgData name="Dyllan Eia" userId="0baaa9bf56490a2c" providerId="LiveId" clId="{343A728B-DAAD-4048-86D8-5EF4EBE25087}" dt="2023-12-26T10:11:57.237" v="195" actId="1038"/>
          <ac:cxnSpMkLst>
            <pc:docMk/>
            <pc:sldMk cId="4048621542" sldId="269"/>
            <ac:cxnSpMk id="35" creationId="{C522E08B-D065-8BD3-4088-77974896EBA4}"/>
          </ac:cxnSpMkLst>
        </pc:cxnChg>
        <pc:cxnChg chg="del mod">
          <ac:chgData name="Dyllan Eia" userId="0baaa9bf56490a2c" providerId="LiveId" clId="{343A728B-DAAD-4048-86D8-5EF4EBE25087}" dt="2023-12-26T10:09:35.213" v="70" actId="478"/>
          <ac:cxnSpMkLst>
            <pc:docMk/>
            <pc:sldMk cId="4048621542" sldId="269"/>
            <ac:cxnSpMk id="40" creationId="{63C7F0B2-B341-B880-B478-82576B079A06}"/>
          </ac:cxnSpMkLst>
        </pc:cxnChg>
        <pc:cxnChg chg="del mod">
          <ac:chgData name="Dyllan Eia" userId="0baaa9bf56490a2c" providerId="LiveId" clId="{343A728B-DAAD-4048-86D8-5EF4EBE25087}" dt="2023-12-26T10:09:35.213" v="70" actId="478"/>
          <ac:cxnSpMkLst>
            <pc:docMk/>
            <pc:sldMk cId="4048621542" sldId="269"/>
            <ac:cxnSpMk id="42" creationId="{8C25C4EB-1729-09AB-4765-94105F1D4218}"/>
          </ac:cxnSpMkLst>
        </pc:cxnChg>
        <pc:cxnChg chg="del mod">
          <ac:chgData name="Dyllan Eia" userId="0baaa9bf56490a2c" providerId="LiveId" clId="{343A728B-DAAD-4048-86D8-5EF4EBE25087}" dt="2023-12-26T10:09:35.213" v="70" actId="478"/>
          <ac:cxnSpMkLst>
            <pc:docMk/>
            <pc:sldMk cId="4048621542" sldId="269"/>
            <ac:cxnSpMk id="43" creationId="{C9E2CF28-406E-1A80-061B-B76DFF43AD2F}"/>
          </ac:cxnSpMkLst>
        </pc:cxnChg>
        <pc:cxnChg chg="del mod">
          <ac:chgData name="Dyllan Eia" userId="0baaa9bf56490a2c" providerId="LiveId" clId="{343A728B-DAAD-4048-86D8-5EF4EBE25087}" dt="2023-12-26T10:09:35.213" v="70" actId="478"/>
          <ac:cxnSpMkLst>
            <pc:docMk/>
            <pc:sldMk cId="4048621542" sldId="269"/>
            <ac:cxnSpMk id="52" creationId="{58CF1EE8-D10A-AF5E-581D-615A0571EF36}"/>
          </ac:cxnSpMkLst>
        </pc:cxnChg>
        <pc:cxnChg chg="del mod">
          <ac:chgData name="Dyllan Eia" userId="0baaa9bf56490a2c" providerId="LiveId" clId="{343A728B-DAAD-4048-86D8-5EF4EBE25087}" dt="2023-12-26T10:09:35.213" v="70" actId="478"/>
          <ac:cxnSpMkLst>
            <pc:docMk/>
            <pc:sldMk cId="4048621542" sldId="269"/>
            <ac:cxnSpMk id="55" creationId="{B413947D-7AC9-7916-4BF0-758C920F9E77}"/>
          </ac:cxnSpMkLst>
        </pc:cxnChg>
        <pc:cxnChg chg="del mod">
          <ac:chgData name="Dyllan Eia" userId="0baaa9bf56490a2c" providerId="LiveId" clId="{343A728B-DAAD-4048-86D8-5EF4EBE25087}" dt="2023-12-26T10:09:35.213" v="70" actId="478"/>
          <ac:cxnSpMkLst>
            <pc:docMk/>
            <pc:sldMk cId="4048621542" sldId="269"/>
            <ac:cxnSpMk id="59" creationId="{D70C6CA9-F2FF-1E58-3E7F-72DAB465B944}"/>
          </ac:cxnSpMkLst>
        </pc:cxnChg>
        <pc:cxnChg chg="mod">
          <ac:chgData name="Dyllan Eia" userId="0baaa9bf56490a2c" providerId="LiveId" clId="{343A728B-DAAD-4048-86D8-5EF4EBE25087}" dt="2023-12-26T10:09:55.759" v="91" actId="1037"/>
          <ac:cxnSpMkLst>
            <pc:docMk/>
            <pc:sldMk cId="4048621542" sldId="269"/>
            <ac:cxnSpMk id="88" creationId="{C6C0871A-1F79-313C-F3B7-8D33F956AA60}"/>
          </ac:cxnSpMkLst>
        </pc:cxnChg>
        <pc:cxnChg chg="mod">
          <ac:chgData name="Dyllan Eia" userId="0baaa9bf56490a2c" providerId="LiveId" clId="{343A728B-DAAD-4048-86D8-5EF4EBE25087}" dt="2023-12-26T10:10:01.069" v="115" actId="1037"/>
          <ac:cxnSpMkLst>
            <pc:docMk/>
            <pc:sldMk cId="4048621542" sldId="269"/>
            <ac:cxnSpMk id="91" creationId="{D2962FE9-2D7C-18B1-A4CF-FCC80A951921}"/>
          </ac:cxnSpMkLst>
        </pc:cxnChg>
        <pc:cxnChg chg="mod">
          <ac:chgData name="Dyllan Eia" userId="0baaa9bf56490a2c" providerId="LiveId" clId="{343A728B-DAAD-4048-86D8-5EF4EBE25087}" dt="2023-12-26T10:10:01.069" v="115" actId="1037"/>
          <ac:cxnSpMkLst>
            <pc:docMk/>
            <pc:sldMk cId="4048621542" sldId="269"/>
            <ac:cxnSpMk id="94" creationId="{450F5ACD-81EA-5B23-E90F-838AA1C7EBE2}"/>
          </ac:cxnSpMkLst>
        </pc:cxnChg>
        <pc:cxnChg chg="del mod">
          <ac:chgData name="Dyllan Eia" userId="0baaa9bf56490a2c" providerId="LiveId" clId="{343A728B-DAAD-4048-86D8-5EF4EBE25087}" dt="2023-12-26T10:09:35.213" v="70" actId="478"/>
          <ac:cxnSpMkLst>
            <pc:docMk/>
            <pc:sldMk cId="4048621542" sldId="269"/>
            <ac:cxnSpMk id="107" creationId="{F192C1B4-7419-3044-42D4-F28D2DA3B40A}"/>
          </ac:cxnSpMkLst>
        </pc:cxnChg>
        <pc:cxnChg chg="del mod">
          <ac:chgData name="Dyllan Eia" userId="0baaa9bf56490a2c" providerId="LiveId" clId="{343A728B-DAAD-4048-86D8-5EF4EBE25087}" dt="2023-12-26T10:09:35.213" v="70" actId="478"/>
          <ac:cxnSpMkLst>
            <pc:docMk/>
            <pc:sldMk cId="4048621542" sldId="269"/>
            <ac:cxnSpMk id="110" creationId="{628BE273-B0CF-4100-C6DA-4188A88B6E28}"/>
          </ac:cxnSpMkLst>
        </pc:cxnChg>
        <pc:cxnChg chg="mod">
          <ac:chgData name="Dyllan Eia" userId="0baaa9bf56490a2c" providerId="LiveId" clId="{343A728B-DAAD-4048-86D8-5EF4EBE25087}" dt="2023-12-26T10:10:01.069" v="115" actId="1037"/>
          <ac:cxnSpMkLst>
            <pc:docMk/>
            <pc:sldMk cId="4048621542" sldId="269"/>
            <ac:cxnSpMk id="115" creationId="{FF28C610-7C8C-8315-C2BF-FDBBA9C2A723}"/>
          </ac:cxnSpMkLst>
        </pc:cxnChg>
        <pc:cxnChg chg="mod">
          <ac:chgData name="Dyllan Eia" userId="0baaa9bf56490a2c" providerId="LiveId" clId="{343A728B-DAAD-4048-86D8-5EF4EBE25087}" dt="2023-12-26T10:10:07.290" v="133" actId="1037"/>
          <ac:cxnSpMkLst>
            <pc:docMk/>
            <pc:sldMk cId="4048621542" sldId="269"/>
            <ac:cxnSpMk id="119" creationId="{D6BEBFCB-A692-B8AB-517A-A9414D7CAEC0}"/>
          </ac:cxnSpMkLst>
        </pc:cxnChg>
        <pc:cxnChg chg="mod">
          <ac:chgData name="Dyllan Eia" userId="0baaa9bf56490a2c" providerId="LiveId" clId="{343A728B-DAAD-4048-86D8-5EF4EBE25087}" dt="2023-12-26T10:10:12.496" v="146" actId="1037"/>
          <ac:cxnSpMkLst>
            <pc:docMk/>
            <pc:sldMk cId="4048621542" sldId="269"/>
            <ac:cxnSpMk id="124" creationId="{1C92EC08-CAA1-8CAD-6CDC-DEB68C48FF4E}"/>
          </ac:cxnSpMkLst>
        </pc:cxnChg>
        <pc:cxnChg chg="mod">
          <ac:chgData name="Dyllan Eia" userId="0baaa9bf56490a2c" providerId="LiveId" clId="{343A728B-DAAD-4048-86D8-5EF4EBE25087}" dt="2023-12-26T10:10:12.496" v="146" actId="1037"/>
          <ac:cxnSpMkLst>
            <pc:docMk/>
            <pc:sldMk cId="4048621542" sldId="269"/>
            <ac:cxnSpMk id="125" creationId="{573FFB75-D98C-67E6-7B41-C19A52704074}"/>
          </ac:cxnSpMkLst>
        </pc:cxnChg>
        <pc:cxnChg chg="mod">
          <ac:chgData name="Dyllan Eia" userId="0baaa9bf56490a2c" providerId="LiveId" clId="{343A728B-DAAD-4048-86D8-5EF4EBE25087}" dt="2023-12-26T10:10:12.496" v="146" actId="1037"/>
          <ac:cxnSpMkLst>
            <pc:docMk/>
            <pc:sldMk cId="4048621542" sldId="269"/>
            <ac:cxnSpMk id="133" creationId="{58A9A949-91B1-2E89-EF6E-B94551315010}"/>
          </ac:cxnSpMkLst>
        </pc:cxnChg>
        <pc:cxnChg chg="mod">
          <ac:chgData name="Dyllan Eia" userId="0baaa9bf56490a2c" providerId="LiveId" clId="{343A728B-DAAD-4048-86D8-5EF4EBE25087}" dt="2023-12-26T10:10:12.496" v="146" actId="1037"/>
          <ac:cxnSpMkLst>
            <pc:docMk/>
            <pc:sldMk cId="4048621542" sldId="269"/>
            <ac:cxnSpMk id="134" creationId="{0E58825D-9147-0475-E40C-14D63E87EFC5}"/>
          </ac:cxnSpMkLst>
        </pc:cxnChg>
      </pc:sldChg>
      <pc:sldChg chg="modSp add mod modNotesTx">
        <pc:chgData name="Dyllan Eia" userId="0baaa9bf56490a2c" providerId="LiveId" clId="{343A728B-DAAD-4048-86D8-5EF4EBE25087}" dt="2023-12-26T11:57:01.897" v="343" actId="20577"/>
        <pc:sldMkLst>
          <pc:docMk/>
          <pc:sldMk cId="3272377822" sldId="270"/>
        </pc:sldMkLst>
        <pc:graphicFrameChg chg="mod modGraphic">
          <ac:chgData name="Dyllan Eia" userId="0baaa9bf56490a2c" providerId="LiveId" clId="{343A728B-DAAD-4048-86D8-5EF4EBE25087}" dt="2023-12-26T11:54:59.212" v="271"/>
          <ac:graphicFrameMkLst>
            <pc:docMk/>
            <pc:sldMk cId="3272377822" sldId="270"/>
            <ac:graphicFrameMk id="4" creationId="{D9AD14C5-8BE3-B605-1F1F-C5C4AF6AF7EF}"/>
          </ac:graphicFrameMkLst>
        </pc:graphicFrameChg>
        <pc:graphicFrameChg chg="mod modGraphic">
          <ac:chgData name="Dyllan Eia" userId="0baaa9bf56490a2c" providerId="LiveId" clId="{343A728B-DAAD-4048-86D8-5EF4EBE25087}" dt="2023-12-26T11:55:03.529" v="272"/>
          <ac:graphicFrameMkLst>
            <pc:docMk/>
            <pc:sldMk cId="3272377822" sldId="270"/>
            <ac:graphicFrameMk id="5" creationId="{26B9D195-2A6F-2923-BEFB-EEB1496874A5}"/>
          </ac:graphicFrameMkLst>
        </pc:graphicFrameChg>
      </pc:sldChg>
      <pc:sldChg chg="addSp delSp modSp add mod ord">
        <pc:chgData name="Dyllan Eia" userId="0baaa9bf56490a2c" providerId="LiveId" clId="{343A728B-DAAD-4048-86D8-5EF4EBE25087}" dt="2024-01-02T06:28:22.844" v="1815"/>
        <pc:sldMkLst>
          <pc:docMk/>
          <pc:sldMk cId="2325277635" sldId="271"/>
        </pc:sldMkLst>
        <pc:graphicFrameChg chg="add del mod">
          <ac:chgData name="Dyllan Eia" userId="0baaa9bf56490a2c" providerId="LiveId" clId="{343A728B-DAAD-4048-86D8-5EF4EBE25087}" dt="2024-01-02T06:28:22.844" v="1815"/>
          <ac:graphicFrameMkLst>
            <pc:docMk/>
            <pc:sldMk cId="2325277635" sldId="271"/>
            <ac:graphicFrameMk id="2" creationId="{10D57E1C-312B-14E6-B924-881AF5BB0360}"/>
          </ac:graphicFrameMkLst>
        </pc:graphicFrameChg>
        <pc:graphicFrameChg chg="add del mod">
          <ac:chgData name="Dyllan Eia" userId="0baaa9bf56490a2c" providerId="LiveId" clId="{343A728B-DAAD-4048-86D8-5EF4EBE25087}" dt="2024-01-02T06:28:22.844" v="1815"/>
          <ac:graphicFrameMkLst>
            <pc:docMk/>
            <pc:sldMk cId="2325277635" sldId="271"/>
            <ac:graphicFrameMk id="3" creationId="{E95085BA-C61C-D38F-21F9-2BA6DB8FF380}"/>
          </ac:graphicFrameMkLst>
        </pc:graphicFrameChg>
        <pc:graphicFrameChg chg="mod modGraphic">
          <ac:chgData name="Dyllan Eia" userId="0baaa9bf56490a2c" providerId="LiveId" clId="{343A728B-DAAD-4048-86D8-5EF4EBE25087}" dt="2023-12-27T12:54:52.725" v="464"/>
          <ac:graphicFrameMkLst>
            <pc:docMk/>
            <pc:sldMk cId="2325277635" sldId="271"/>
            <ac:graphicFrameMk id="4" creationId="{D9AD14C5-8BE3-B605-1F1F-C5C4AF6AF7EF}"/>
          </ac:graphicFrameMkLst>
        </pc:graphicFrameChg>
        <pc:graphicFrameChg chg="mod modGraphic">
          <ac:chgData name="Dyllan Eia" userId="0baaa9bf56490a2c" providerId="LiveId" clId="{343A728B-DAAD-4048-86D8-5EF4EBE25087}" dt="2023-12-27T12:54:58.041" v="465"/>
          <ac:graphicFrameMkLst>
            <pc:docMk/>
            <pc:sldMk cId="2325277635" sldId="271"/>
            <ac:graphicFrameMk id="5" creationId="{26B9D195-2A6F-2923-BEFB-EEB1496874A5}"/>
          </ac:graphicFrameMkLst>
        </pc:graphicFrameChg>
      </pc:sldChg>
      <pc:sldChg chg="addSp delSp modSp add mod">
        <pc:chgData name="Dyllan Eia" userId="0baaa9bf56490a2c" providerId="LiveId" clId="{343A728B-DAAD-4048-86D8-5EF4EBE25087}" dt="2024-01-01T07:18:45.498" v="1294" actId="113"/>
        <pc:sldMkLst>
          <pc:docMk/>
          <pc:sldMk cId="4175912688" sldId="272"/>
        </pc:sldMkLst>
        <pc:spChg chg="add mod">
          <ac:chgData name="Dyllan Eia" userId="0baaa9bf56490a2c" providerId="LiveId" clId="{343A728B-DAAD-4048-86D8-5EF4EBE25087}" dt="2024-01-01T05:45:15.077" v="553" actId="1076"/>
          <ac:spMkLst>
            <pc:docMk/>
            <pc:sldMk cId="4175912688" sldId="272"/>
            <ac:spMk id="3" creationId="{15CFB73E-2583-3C52-32C5-7BD77A22F5EC}"/>
          </ac:spMkLst>
        </pc:spChg>
        <pc:spChg chg="add del mod">
          <ac:chgData name="Dyllan Eia" userId="0baaa9bf56490a2c" providerId="LiveId" clId="{343A728B-DAAD-4048-86D8-5EF4EBE25087}" dt="2023-12-27T12:50:49.099" v="426"/>
          <ac:spMkLst>
            <pc:docMk/>
            <pc:sldMk cId="4175912688" sldId="272"/>
            <ac:spMk id="3" creationId="{81D70386-6C75-3BAD-1F5C-1818091BCB92}"/>
          </ac:spMkLst>
        </pc:spChg>
        <pc:spChg chg="add mod">
          <ac:chgData name="Dyllan Eia" userId="0baaa9bf56490a2c" providerId="LiveId" clId="{343A728B-DAAD-4048-86D8-5EF4EBE25087}" dt="2024-01-01T05:51:19.558" v="622" actId="20577"/>
          <ac:spMkLst>
            <pc:docMk/>
            <pc:sldMk cId="4175912688" sldId="272"/>
            <ac:spMk id="7" creationId="{740F58B4-9604-5B8F-39A8-A70A1CF5DA02}"/>
          </ac:spMkLst>
        </pc:spChg>
        <pc:graphicFrameChg chg="add mod modGraphic">
          <ac:chgData name="Dyllan Eia" userId="0baaa9bf56490a2c" providerId="LiveId" clId="{343A728B-DAAD-4048-86D8-5EF4EBE25087}" dt="2024-01-01T07:18:11.321" v="1287" actId="113"/>
          <ac:graphicFrameMkLst>
            <pc:docMk/>
            <pc:sldMk cId="4175912688" sldId="272"/>
            <ac:graphicFrameMk id="2" creationId="{8A2CD0BE-A730-F8A5-376F-4B4D1C8692DF}"/>
          </ac:graphicFrameMkLst>
        </pc:graphicFrameChg>
        <pc:graphicFrameChg chg="mod modGraphic">
          <ac:chgData name="Dyllan Eia" userId="0baaa9bf56490a2c" providerId="LiveId" clId="{343A728B-DAAD-4048-86D8-5EF4EBE25087}" dt="2024-01-01T07:17:56.483" v="1285" actId="113"/>
          <ac:graphicFrameMkLst>
            <pc:docMk/>
            <pc:sldMk cId="4175912688" sldId="272"/>
            <ac:graphicFrameMk id="4" creationId="{D9AD14C5-8BE3-B605-1F1F-C5C4AF6AF7EF}"/>
          </ac:graphicFrameMkLst>
        </pc:graphicFrameChg>
        <pc:graphicFrameChg chg="del">
          <ac:chgData name="Dyllan Eia" userId="0baaa9bf56490a2c" providerId="LiveId" clId="{343A728B-DAAD-4048-86D8-5EF4EBE25087}" dt="2023-12-27T11:34:42.081" v="409" actId="478"/>
          <ac:graphicFrameMkLst>
            <pc:docMk/>
            <pc:sldMk cId="4175912688" sldId="272"/>
            <ac:graphicFrameMk id="5" creationId="{26B9D195-2A6F-2923-BEFB-EEB1496874A5}"/>
          </ac:graphicFrameMkLst>
        </pc:graphicFrameChg>
        <pc:graphicFrameChg chg="add mod modGraphic">
          <ac:chgData name="Dyllan Eia" userId="0baaa9bf56490a2c" providerId="LiveId" clId="{343A728B-DAAD-4048-86D8-5EF4EBE25087}" dt="2024-01-01T07:18:33.409" v="1292" actId="113"/>
          <ac:graphicFrameMkLst>
            <pc:docMk/>
            <pc:sldMk cId="4175912688" sldId="272"/>
            <ac:graphicFrameMk id="5" creationId="{31423CC6-1DD8-A49A-4AFF-6F8DF5B8155B}"/>
          </ac:graphicFrameMkLst>
        </pc:graphicFrameChg>
        <pc:graphicFrameChg chg="add mod modGraphic">
          <ac:chgData name="Dyllan Eia" userId="0baaa9bf56490a2c" providerId="LiveId" clId="{343A728B-DAAD-4048-86D8-5EF4EBE25087}" dt="2024-01-01T07:18:45.498" v="1294" actId="113"/>
          <ac:graphicFrameMkLst>
            <pc:docMk/>
            <pc:sldMk cId="4175912688" sldId="272"/>
            <ac:graphicFrameMk id="6" creationId="{A9E4F1CD-9B27-901C-1E6E-C64596451BC7}"/>
          </ac:graphicFrameMkLst>
        </pc:graphicFrameChg>
      </pc:sldChg>
      <pc:sldChg chg="modSp add mod ord">
        <pc:chgData name="Dyllan Eia" userId="0baaa9bf56490a2c" providerId="LiveId" clId="{343A728B-DAAD-4048-86D8-5EF4EBE25087}" dt="2024-01-01T06:41:57.644" v="904"/>
        <pc:sldMkLst>
          <pc:docMk/>
          <pc:sldMk cId="738729342" sldId="273"/>
        </pc:sldMkLst>
        <pc:graphicFrameChg chg="mod modGraphic">
          <ac:chgData name="Dyllan Eia" userId="0baaa9bf56490a2c" providerId="LiveId" clId="{343A728B-DAAD-4048-86D8-5EF4EBE25087}" dt="2023-12-28T06:16:41.074" v="512" actId="6549"/>
          <ac:graphicFrameMkLst>
            <pc:docMk/>
            <pc:sldMk cId="738729342" sldId="273"/>
            <ac:graphicFrameMk id="4" creationId="{D9AD14C5-8BE3-B605-1F1F-C5C4AF6AF7EF}"/>
          </ac:graphicFrameMkLst>
        </pc:graphicFrameChg>
        <pc:graphicFrameChg chg="mod modGraphic">
          <ac:chgData name="Dyllan Eia" userId="0baaa9bf56490a2c" providerId="LiveId" clId="{343A728B-DAAD-4048-86D8-5EF4EBE25087}" dt="2023-12-28T06:15:19.958" v="501"/>
          <ac:graphicFrameMkLst>
            <pc:docMk/>
            <pc:sldMk cId="738729342" sldId="273"/>
            <ac:graphicFrameMk id="5" creationId="{26B9D195-2A6F-2923-BEFB-EEB1496874A5}"/>
          </ac:graphicFrameMkLst>
        </pc:graphicFrameChg>
      </pc:sldChg>
      <pc:sldChg chg="modSp add mod">
        <pc:chgData name="Dyllan Eia" userId="0baaa9bf56490a2c" providerId="LiveId" clId="{343A728B-DAAD-4048-86D8-5EF4EBE25087}" dt="2024-01-02T02:16:17.151" v="1657" actId="14734"/>
        <pc:sldMkLst>
          <pc:docMk/>
          <pc:sldMk cId="3726608577" sldId="274"/>
        </pc:sldMkLst>
        <pc:spChg chg="mod">
          <ac:chgData name="Dyllan Eia" userId="0baaa9bf56490a2c" providerId="LiveId" clId="{343A728B-DAAD-4048-86D8-5EF4EBE25087}" dt="2024-01-01T05:49:05.502" v="594" actId="20577"/>
          <ac:spMkLst>
            <pc:docMk/>
            <pc:sldMk cId="3726608577" sldId="274"/>
            <ac:spMk id="3" creationId="{15CFB73E-2583-3C52-32C5-7BD77A22F5EC}"/>
          </ac:spMkLst>
        </pc:spChg>
        <pc:spChg chg="mod">
          <ac:chgData name="Dyllan Eia" userId="0baaa9bf56490a2c" providerId="LiveId" clId="{343A728B-DAAD-4048-86D8-5EF4EBE25087}" dt="2024-01-01T05:53:35.625" v="652" actId="20577"/>
          <ac:spMkLst>
            <pc:docMk/>
            <pc:sldMk cId="3726608577" sldId="274"/>
            <ac:spMk id="7" creationId="{740F58B4-9604-5B8F-39A8-A70A1CF5DA02}"/>
          </ac:spMkLst>
        </pc:spChg>
        <pc:graphicFrameChg chg="mod modGraphic">
          <ac:chgData name="Dyllan Eia" userId="0baaa9bf56490a2c" providerId="LiveId" clId="{343A728B-DAAD-4048-86D8-5EF4EBE25087}" dt="2024-01-01T07:19:17.526" v="1300" actId="113"/>
          <ac:graphicFrameMkLst>
            <pc:docMk/>
            <pc:sldMk cId="3726608577" sldId="274"/>
            <ac:graphicFrameMk id="2" creationId="{8A2CD0BE-A730-F8A5-376F-4B4D1C8692DF}"/>
          </ac:graphicFrameMkLst>
        </pc:graphicFrameChg>
        <pc:graphicFrameChg chg="mod modGraphic">
          <ac:chgData name="Dyllan Eia" userId="0baaa9bf56490a2c" providerId="LiveId" clId="{343A728B-DAAD-4048-86D8-5EF4EBE25087}" dt="2024-01-01T07:19:02.839" v="1296" actId="113"/>
          <ac:graphicFrameMkLst>
            <pc:docMk/>
            <pc:sldMk cId="3726608577" sldId="274"/>
            <ac:graphicFrameMk id="4" creationId="{D9AD14C5-8BE3-B605-1F1F-C5C4AF6AF7EF}"/>
          </ac:graphicFrameMkLst>
        </pc:graphicFrameChg>
        <pc:graphicFrameChg chg="mod modGraphic">
          <ac:chgData name="Dyllan Eia" userId="0baaa9bf56490a2c" providerId="LiveId" clId="{343A728B-DAAD-4048-86D8-5EF4EBE25087}" dt="2024-01-01T07:19:38.511" v="1306" actId="113"/>
          <ac:graphicFrameMkLst>
            <pc:docMk/>
            <pc:sldMk cId="3726608577" sldId="274"/>
            <ac:graphicFrameMk id="5" creationId="{31423CC6-1DD8-A49A-4AFF-6F8DF5B8155B}"/>
          </ac:graphicFrameMkLst>
        </pc:graphicFrameChg>
        <pc:graphicFrameChg chg="mod modGraphic">
          <ac:chgData name="Dyllan Eia" userId="0baaa9bf56490a2c" providerId="LiveId" clId="{343A728B-DAAD-4048-86D8-5EF4EBE25087}" dt="2024-01-02T02:16:17.151" v="1657" actId="14734"/>
          <ac:graphicFrameMkLst>
            <pc:docMk/>
            <pc:sldMk cId="3726608577" sldId="274"/>
            <ac:graphicFrameMk id="6" creationId="{A9E4F1CD-9B27-901C-1E6E-C64596451BC7}"/>
          </ac:graphicFrameMkLst>
        </pc:graphicFrameChg>
      </pc:sldChg>
      <pc:sldChg chg="delSp modSp add mod">
        <pc:chgData name="Dyllan Eia" userId="0baaa9bf56490a2c" providerId="LiveId" clId="{343A728B-DAAD-4048-86D8-5EF4EBE25087}" dt="2024-01-01T07:20:57.576" v="1319" actId="113"/>
        <pc:sldMkLst>
          <pc:docMk/>
          <pc:sldMk cId="2621159958" sldId="275"/>
        </pc:sldMkLst>
        <pc:spChg chg="mod">
          <ac:chgData name="Dyllan Eia" userId="0baaa9bf56490a2c" providerId="LiveId" clId="{343A728B-DAAD-4048-86D8-5EF4EBE25087}" dt="2024-01-01T05:56:03.298" v="679" actId="20577"/>
          <ac:spMkLst>
            <pc:docMk/>
            <pc:sldMk cId="2621159958" sldId="275"/>
            <ac:spMk id="3" creationId="{15CFB73E-2583-3C52-32C5-7BD77A22F5EC}"/>
          </ac:spMkLst>
        </pc:spChg>
        <pc:spChg chg="del">
          <ac:chgData name="Dyllan Eia" userId="0baaa9bf56490a2c" providerId="LiveId" clId="{343A728B-DAAD-4048-86D8-5EF4EBE25087}" dt="2024-01-01T05:48:47.414" v="577" actId="478"/>
          <ac:spMkLst>
            <pc:docMk/>
            <pc:sldMk cId="2621159958" sldId="275"/>
            <ac:spMk id="7" creationId="{740F58B4-9604-5B8F-39A8-A70A1CF5DA02}"/>
          </ac:spMkLst>
        </pc:spChg>
        <pc:graphicFrameChg chg="mod modGraphic">
          <ac:chgData name="Dyllan Eia" userId="0baaa9bf56490a2c" providerId="LiveId" clId="{343A728B-DAAD-4048-86D8-5EF4EBE25087}" dt="2024-01-01T07:20:57.576" v="1319" actId="113"/>
          <ac:graphicFrameMkLst>
            <pc:docMk/>
            <pc:sldMk cId="2621159958" sldId="275"/>
            <ac:graphicFrameMk id="2" creationId="{8A2CD0BE-A730-F8A5-376F-4B4D1C8692DF}"/>
          </ac:graphicFrameMkLst>
        </pc:graphicFrameChg>
        <pc:graphicFrameChg chg="mod modGraphic">
          <ac:chgData name="Dyllan Eia" userId="0baaa9bf56490a2c" providerId="LiveId" clId="{343A728B-DAAD-4048-86D8-5EF4EBE25087}" dt="2024-01-01T07:20:32.075" v="1313" actId="113"/>
          <ac:graphicFrameMkLst>
            <pc:docMk/>
            <pc:sldMk cId="2621159958" sldId="275"/>
            <ac:graphicFrameMk id="4" creationId="{D9AD14C5-8BE3-B605-1F1F-C5C4AF6AF7EF}"/>
          </ac:graphicFrameMkLst>
        </pc:graphicFrameChg>
        <pc:graphicFrameChg chg="del">
          <ac:chgData name="Dyllan Eia" userId="0baaa9bf56490a2c" providerId="LiveId" clId="{343A728B-DAAD-4048-86D8-5EF4EBE25087}" dt="2024-01-01T05:48:47.414" v="577" actId="478"/>
          <ac:graphicFrameMkLst>
            <pc:docMk/>
            <pc:sldMk cId="2621159958" sldId="275"/>
            <ac:graphicFrameMk id="5" creationId="{31423CC6-1DD8-A49A-4AFF-6F8DF5B8155B}"/>
          </ac:graphicFrameMkLst>
        </pc:graphicFrameChg>
        <pc:graphicFrameChg chg="del">
          <ac:chgData name="Dyllan Eia" userId="0baaa9bf56490a2c" providerId="LiveId" clId="{343A728B-DAAD-4048-86D8-5EF4EBE25087}" dt="2024-01-01T05:48:47.414" v="577" actId="478"/>
          <ac:graphicFrameMkLst>
            <pc:docMk/>
            <pc:sldMk cId="2621159958" sldId="275"/>
            <ac:graphicFrameMk id="6" creationId="{A9E4F1CD-9B27-901C-1E6E-C64596451BC7}"/>
          </ac:graphicFrameMkLst>
        </pc:graphicFrameChg>
      </pc:sldChg>
      <pc:sldChg chg="addSp delSp modSp new mod">
        <pc:chgData name="Dyllan Eia" userId="0baaa9bf56490a2c" providerId="LiveId" clId="{343A728B-DAAD-4048-86D8-5EF4EBE25087}" dt="2024-01-02T01:58:40.911" v="1650" actId="20577"/>
        <pc:sldMkLst>
          <pc:docMk/>
          <pc:sldMk cId="1380105460" sldId="276"/>
        </pc:sldMkLst>
        <pc:spChg chg="del">
          <ac:chgData name="Dyllan Eia" userId="0baaa9bf56490a2c" providerId="LiveId" clId="{343A728B-DAAD-4048-86D8-5EF4EBE25087}" dt="2024-01-01T06:40:11.806" v="857" actId="478"/>
          <ac:spMkLst>
            <pc:docMk/>
            <pc:sldMk cId="1380105460" sldId="276"/>
            <ac:spMk id="2" creationId="{AA60C79B-CB03-5514-9A0F-7F6551F55874}"/>
          </ac:spMkLst>
        </pc:spChg>
        <pc:spChg chg="del">
          <ac:chgData name="Dyllan Eia" userId="0baaa9bf56490a2c" providerId="LiveId" clId="{343A728B-DAAD-4048-86D8-5EF4EBE25087}" dt="2024-01-01T06:40:11.806" v="857" actId="478"/>
          <ac:spMkLst>
            <pc:docMk/>
            <pc:sldMk cId="1380105460" sldId="276"/>
            <ac:spMk id="3" creationId="{8577D4CF-C8DD-F151-B653-631866BE8A11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4" creationId="{098C758E-D79F-9299-8785-2D1BBE794ED3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5" creationId="{8BBC82A6-E6A3-9F29-BC0E-E42A5DE98032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6" creationId="{27688103-2873-466E-A6D2-30836A12E618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7" creationId="{2C8895DA-7D1E-61A2-AE79-560F1C577AA3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8" creationId="{3865F8A3-4E82-99C4-D177-466174D0DDC7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9" creationId="{439CCDD4-079D-8612-F1A1-96CAFE1B1FE6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10" creationId="{68B2B419-C927-20D6-72CD-D2CA9B05C592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11" creationId="{CABF7704-9028-D5C4-B46D-DFC9ADE5F2A8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12" creationId="{FA43948C-AD09-E418-4EB8-978040FE1213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13" creationId="{A553250D-CCB8-34F5-5E82-C6CD6534C5E4}"/>
          </ac:spMkLst>
        </pc:spChg>
        <pc:spChg chg="add mod">
          <ac:chgData name="Dyllan Eia" userId="0baaa9bf56490a2c" providerId="LiveId" clId="{343A728B-DAAD-4048-86D8-5EF4EBE25087}" dt="2024-01-01T07:02:47.117" v="1196" actId="13822"/>
          <ac:spMkLst>
            <pc:docMk/>
            <pc:sldMk cId="1380105460" sldId="276"/>
            <ac:spMk id="14" creationId="{531670C3-6E61-865E-027C-FD3D53A99F8C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15" creationId="{10FCF875-7807-F8CD-022F-12B4F8B4AF92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16" creationId="{2361760E-B0B7-E103-4B22-8C06DD19244C}"/>
          </ac:spMkLst>
        </pc:spChg>
        <pc:spChg chg="add mod or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17" creationId="{FEAF25E5-42C5-4FBC-3BB3-8BA459E3842D}"/>
          </ac:spMkLst>
        </pc:spChg>
        <pc:spChg chg="add mod">
          <ac:chgData name="Dyllan Eia" userId="0baaa9bf56490a2c" providerId="LiveId" clId="{343A728B-DAAD-4048-86D8-5EF4EBE25087}" dt="2024-01-01T06:59:22.405" v="1147" actId="20577"/>
          <ac:spMkLst>
            <pc:docMk/>
            <pc:sldMk cId="1380105460" sldId="276"/>
            <ac:spMk id="18" creationId="{9B1FD47F-B262-52F2-6651-D06D8928AE6E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19" creationId="{C1DC0475-2714-076D-3E64-167ECF6CF3E5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20" creationId="{F1513D50-F04E-B877-C497-08EA62CFA982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21" creationId="{AAAFCC89-DE4A-F33A-77B3-219AAF81D4E8}"/>
          </ac:spMkLst>
        </pc:spChg>
        <pc:spChg chg="add del mod">
          <ac:chgData name="Dyllan Eia" userId="0baaa9bf56490a2c" providerId="LiveId" clId="{343A728B-DAAD-4048-86D8-5EF4EBE25087}" dt="2024-01-01T06:51:53.290" v="1052"/>
          <ac:spMkLst>
            <pc:docMk/>
            <pc:sldMk cId="1380105460" sldId="276"/>
            <ac:spMk id="22" creationId="{1DDAEE7F-D97F-6375-2A09-E5387CF965A1}"/>
          </ac:spMkLst>
        </pc:spChg>
        <pc:spChg chg="add del mod">
          <ac:chgData name="Dyllan Eia" userId="0baaa9bf56490a2c" providerId="LiveId" clId="{343A728B-DAAD-4048-86D8-5EF4EBE25087}" dt="2024-01-01T06:51:53.290" v="1052"/>
          <ac:spMkLst>
            <pc:docMk/>
            <pc:sldMk cId="1380105460" sldId="276"/>
            <ac:spMk id="23" creationId="{778E11E8-2801-4DBA-695C-D00CC68F0C6C}"/>
          </ac:spMkLst>
        </pc:spChg>
        <pc:spChg chg="add del mod">
          <ac:chgData name="Dyllan Eia" userId="0baaa9bf56490a2c" providerId="LiveId" clId="{343A728B-DAAD-4048-86D8-5EF4EBE25087}" dt="2024-01-01T06:51:53.290" v="1052"/>
          <ac:spMkLst>
            <pc:docMk/>
            <pc:sldMk cId="1380105460" sldId="276"/>
            <ac:spMk id="24" creationId="{24311512-50EF-5FB1-A81E-7BE8650BD3DD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25" creationId="{9B4F38E2-D8DA-66C7-2A3E-06F8CE054400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26" creationId="{279F5061-0992-C6EB-B32D-8AF90DDE1CDA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27" creationId="{B8370A05-38CF-A129-F222-D3131BE3DE7A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28" creationId="{7DEE84A2-2ADD-102D-F79A-7AE716FEF6E5}"/>
          </ac:spMkLst>
        </pc:spChg>
        <pc:spChg chg="add mod">
          <ac:chgData name="Dyllan Eia" userId="0baaa9bf56490a2c" providerId="LiveId" clId="{343A728B-DAAD-4048-86D8-5EF4EBE25087}" dt="2024-01-02T01:58:40.911" v="1650" actId="20577"/>
          <ac:spMkLst>
            <pc:docMk/>
            <pc:sldMk cId="1380105460" sldId="276"/>
            <ac:spMk id="29" creationId="{BC2634CF-C708-F619-23D3-AFA2C9BA5D65}"/>
          </ac:spMkLst>
        </pc:spChg>
        <pc:spChg chg="add mod ord">
          <ac:chgData name="Dyllan Eia" userId="0baaa9bf56490a2c" providerId="LiveId" clId="{343A728B-DAAD-4048-86D8-5EF4EBE25087}" dt="2024-01-01T07:02:11.522" v="1192" actId="167"/>
          <ac:spMkLst>
            <pc:docMk/>
            <pc:sldMk cId="1380105460" sldId="276"/>
            <ac:spMk id="30" creationId="{2578786C-668D-E5E8-9CFC-D100D657BAC2}"/>
          </ac:spMkLst>
        </pc:spChg>
        <pc:spChg chg="add mod">
          <ac:chgData name="Dyllan Eia" userId="0baaa9bf56490a2c" providerId="LiveId" clId="{343A728B-DAAD-4048-86D8-5EF4EBE25087}" dt="2024-01-01T06:59:57.327" v="1162" actId="207"/>
          <ac:spMkLst>
            <pc:docMk/>
            <pc:sldMk cId="1380105460" sldId="276"/>
            <ac:spMk id="31" creationId="{0FA13BE1-41D2-90DD-8E96-96B1D00B50AD}"/>
          </ac:spMkLst>
        </pc:spChg>
        <pc:spChg chg="add mod">
          <ac:chgData name="Dyllan Eia" userId="0baaa9bf56490a2c" providerId="LiveId" clId="{343A728B-DAAD-4048-86D8-5EF4EBE25087}" dt="2024-01-01T07:01:17.266" v="1173" actId="207"/>
          <ac:spMkLst>
            <pc:docMk/>
            <pc:sldMk cId="1380105460" sldId="276"/>
            <ac:spMk id="32" creationId="{73C7B0D8-3D6F-2FEF-1218-376A1D3C321D}"/>
          </ac:spMkLst>
        </pc:spChg>
        <pc:spChg chg="add mod">
          <ac:chgData name="Dyllan Eia" userId="0baaa9bf56490a2c" providerId="LiveId" clId="{343A728B-DAAD-4048-86D8-5EF4EBE25087}" dt="2024-01-01T07:01:29.758" v="1177" actId="20577"/>
          <ac:spMkLst>
            <pc:docMk/>
            <pc:sldMk cId="1380105460" sldId="276"/>
            <ac:spMk id="33" creationId="{409BCDF2-29B2-7F6A-C577-489E34BE8A84}"/>
          </ac:spMkLst>
        </pc:spChg>
        <pc:spChg chg="add mod">
          <ac:chgData name="Dyllan Eia" userId="0baaa9bf56490a2c" providerId="LiveId" clId="{343A728B-DAAD-4048-86D8-5EF4EBE25087}" dt="2024-01-01T07:00:36.717" v="1168" actId="207"/>
          <ac:spMkLst>
            <pc:docMk/>
            <pc:sldMk cId="1380105460" sldId="276"/>
            <ac:spMk id="34" creationId="{0F7F902F-8235-FEA0-036D-92921943DEB6}"/>
          </ac:spMkLst>
        </pc:spChg>
        <pc:spChg chg="add mod">
          <ac:chgData name="Dyllan Eia" userId="0baaa9bf56490a2c" providerId="LiveId" clId="{343A728B-DAAD-4048-86D8-5EF4EBE25087}" dt="2024-01-01T07:01:11.428" v="1172" actId="207"/>
          <ac:spMkLst>
            <pc:docMk/>
            <pc:sldMk cId="1380105460" sldId="276"/>
            <ac:spMk id="35" creationId="{81BD401D-1C66-34F0-D355-1C2819B7EBD7}"/>
          </ac:spMkLst>
        </pc:spChg>
        <pc:spChg chg="add mod">
          <ac:chgData name="Dyllan Eia" userId="0baaa9bf56490a2c" providerId="LiveId" clId="{343A728B-DAAD-4048-86D8-5EF4EBE25087}" dt="2024-01-01T07:00:28.584" v="1167" actId="207"/>
          <ac:spMkLst>
            <pc:docMk/>
            <pc:sldMk cId="1380105460" sldId="276"/>
            <ac:spMk id="36" creationId="{BA834145-DFD2-2AED-CC0A-0E27756DDC31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37" creationId="{24B204FD-917D-AD7E-D717-2FFF9744BC79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38" creationId="{E32A225D-B74B-0BAA-9CF9-C322A7F7C91B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39" creationId="{7B3CC5EC-363D-445D-D1E5-5583EB0E53A7}"/>
          </ac:spMkLst>
        </pc:spChg>
        <pc:spChg chg="add mod">
          <ac:chgData name="Dyllan Eia" userId="0baaa9bf56490a2c" providerId="LiveId" clId="{343A728B-DAAD-4048-86D8-5EF4EBE25087}" dt="2024-01-01T06:59:35.202" v="1154" actId="13822"/>
          <ac:spMkLst>
            <pc:docMk/>
            <pc:sldMk cId="1380105460" sldId="276"/>
            <ac:spMk id="40" creationId="{B41BFAFC-F185-9101-9460-C97BECC719B6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41" creationId="{8CDDAC19-DEB9-DC4D-38B0-03E13B59C037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42" creationId="{8D786F61-6F33-1977-A082-1D75BD87F1F3}"/>
          </ac:spMkLst>
        </pc:spChg>
        <pc:spChg chg="add mod">
          <ac:chgData name="Dyllan Eia" userId="0baaa9bf56490a2c" providerId="LiveId" clId="{343A728B-DAAD-4048-86D8-5EF4EBE25087}" dt="2024-01-01T06:59:39.111" v="1156" actId="13822"/>
          <ac:spMkLst>
            <pc:docMk/>
            <pc:sldMk cId="1380105460" sldId="276"/>
            <ac:spMk id="43" creationId="{15A4EA77-ED3E-7917-8EDF-4D6E8B9BD955}"/>
          </ac:spMkLst>
        </pc:spChg>
        <pc:spChg chg="add mod">
          <ac:chgData name="Dyllan Eia" userId="0baaa9bf56490a2c" providerId="LiveId" clId="{343A728B-DAAD-4048-86D8-5EF4EBE25087}" dt="2024-01-01T06:59:26.267" v="1152" actId="20577"/>
          <ac:spMkLst>
            <pc:docMk/>
            <pc:sldMk cId="1380105460" sldId="276"/>
            <ac:spMk id="44" creationId="{D7609EA6-0E69-F767-C3C5-5E5D23AB011D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45" creationId="{3DD1DDC8-129C-009D-40C7-F844ED49E3B3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46" creationId="{43536256-2801-A827-794A-4C3819C2B444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47" creationId="{8167D1A3-2144-0806-6A5C-AE5C19E6F247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48" creationId="{0A8EC329-7266-017A-074D-8ACA43E1EC7F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49" creationId="{79CCD72F-5DC2-484A-331D-0338CEE2D2DB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50" creationId="{390A1DA3-AF59-88B2-1536-F6793B63D35A}"/>
          </ac:spMkLst>
        </pc:spChg>
        <pc:spChg chg="add mod">
          <ac:chgData name="Dyllan Eia" userId="0baaa9bf56490a2c" providerId="LiveId" clId="{343A728B-DAAD-4048-86D8-5EF4EBE25087}" dt="2024-01-01T06:58:39.054" v="1136" actId="1076"/>
          <ac:spMkLst>
            <pc:docMk/>
            <pc:sldMk cId="1380105460" sldId="276"/>
            <ac:spMk id="51" creationId="{DD3DF707-BFD8-9FF0-A47B-2001FE8FF519}"/>
          </ac:spMkLst>
        </pc:spChg>
        <pc:spChg chg="add mod">
          <ac:chgData name="Dyllan Eia" userId="0baaa9bf56490a2c" providerId="LiveId" clId="{343A728B-DAAD-4048-86D8-5EF4EBE25087}" dt="2024-01-01T06:59:05.175" v="1142" actId="20577"/>
          <ac:spMkLst>
            <pc:docMk/>
            <pc:sldMk cId="1380105460" sldId="276"/>
            <ac:spMk id="52" creationId="{9B92CA9B-DCEC-04E2-5086-F3AA7BAD3263}"/>
          </ac:spMkLst>
        </pc:spChg>
        <pc:spChg chg="add mod">
          <ac:chgData name="Dyllan Eia" userId="0baaa9bf56490a2c" providerId="LiveId" clId="{343A728B-DAAD-4048-86D8-5EF4EBE25087}" dt="2024-01-01T07:01:24.577" v="1175" actId="1076"/>
          <ac:spMkLst>
            <pc:docMk/>
            <pc:sldMk cId="1380105460" sldId="276"/>
            <ac:spMk id="53" creationId="{10B73F5D-CF1A-CAB3-14D3-F82B99928FD5}"/>
          </ac:spMkLst>
        </pc:spChg>
        <pc:spChg chg="add mod">
          <ac:chgData name="Dyllan Eia" userId="0baaa9bf56490a2c" providerId="LiveId" clId="{343A728B-DAAD-4048-86D8-5EF4EBE25087}" dt="2024-01-01T07:01:35.188" v="1179" actId="1076"/>
          <ac:spMkLst>
            <pc:docMk/>
            <pc:sldMk cId="1380105460" sldId="276"/>
            <ac:spMk id="54" creationId="{887F10F1-B14A-E221-D4D3-FE5F77ABCC6B}"/>
          </ac:spMkLst>
        </pc:spChg>
        <pc:spChg chg="add mod">
          <ac:chgData name="Dyllan Eia" userId="0baaa9bf56490a2c" providerId="LiveId" clId="{343A728B-DAAD-4048-86D8-5EF4EBE25087}" dt="2024-01-01T07:01:39.169" v="1181" actId="1076"/>
          <ac:spMkLst>
            <pc:docMk/>
            <pc:sldMk cId="1380105460" sldId="276"/>
            <ac:spMk id="55" creationId="{E5124DBA-BBEB-7B50-482A-C2C0CCEECE40}"/>
          </ac:spMkLst>
        </pc:spChg>
        <pc:spChg chg="add mod">
          <ac:chgData name="Dyllan Eia" userId="0baaa9bf56490a2c" providerId="LiveId" clId="{343A728B-DAAD-4048-86D8-5EF4EBE25087}" dt="2024-01-01T07:01:46.371" v="1183" actId="1076"/>
          <ac:spMkLst>
            <pc:docMk/>
            <pc:sldMk cId="1380105460" sldId="276"/>
            <ac:spMk id="56" creationId="{1E63DCB8-FC92-9A2C-60F6-90DD167ADFBB}"/>
          </ac:spMkLst>
        </pc:spChg>
        <pc:spChg chg="add mod">
          <ac:chgData name="Dyllan Eia" userId="0baaa9bf56490a2c" providerId="LiveId" clId="{343A728B-DAAD-4048-86D8-5EF4EBE25087}" dt="2024-01-01T07:01:51.045" v="1185" actId="1076"/>
          <ac:spMkLst>
            <pc:docMk/>
            <pc:sldMk cId="1380105460" sldId="276"/>
            <ac:spMk id="57" creationId="{F01EF842-CCC2-107F-08A8-60565DEA887F}"/>
          </ac:spMkLst>
        </pc:spChg>
        <pc:spChg chg="add mod">
          <ac:chgData name="Dyllan Eia" userId="0baaa9bf56490a2c" providerId="LiveId" clId="{343A728B-DAAD-4048-86D8-5EF4EBE25087}" dt="2024-01-01T07:01:56.515" v="1187" actId="1076"/>
          <ac:spMkLst>
            <pc:docMk/>
            <pc:sldMk cId="1380105460" sldId="276"/>
            <ac:spMk id="58" creationId="{68AE9BCE-5861-5958-D6B1-6A1E7607D385}"/>
          </ac:spMkLst>
        </pc:spChg>
        <pc:spChg chg="add mod ord">
          <ac:chgData name="Dyllan Eia" userId="0baaa9bf56490a2c" providerId="LiveId" clId="{343A728B-DAAD-4048-86D8-5EF4EBE25087}" dt="2024-01-01T07:02:17.606" v="1195" actId="14100"/>
          <ac:spMkLst>
            <pc:docMk/>
            <pc:sldMk cId="1380105460" sldId="276"/>
            <ac:spMk id="59" creationId="{42019F04-8012-5823-BCDE-E47405BF793A}"/>
          </ac:spMkLst>
        </pc:spChg>
        <pc:spChg chg="add mod">
          <ac:chgData name="Dyllan Eia" userId="0baaa9bf56490a2c" providerId="LiveId" clId="{343A728B-DAAD-4048-86D8-5EF4EBE25087}" dt="2024-01-01T07:02:59.390" v="1198" actId="1076"/>
          <ac:spMkLst>
            <pc:docMk/>
            <pc:sldMk cId="1380105460" sldId="276"/>
            <ac:spMk id="60" creationId="{6A172ADB-35B6-9957-6816-DC4A55B78C5B}"/>
          </ac:spMkLst>
        </pc:spChg>
        <pc:spChg chg="add mod">
          <ac:chgData name="Dyllan Eia" userId="0baaa9bf56490a2c" providerId="LiveId" clId="{343A728B-DAAD-4048-86D8-5EF4EBE25087}" dt="2024-01-01T07:03:07.404" v="1199" actId="13822"/>
          <ac:spMkLst>
            <pc:docMk/>
            <pc:sldMk cId="1380105460" sldId="276"/>
            <ac:spMk id="61" creationId="{C1C23745-148A-9248-B6AC-9D23448067FD}"/>
          </ac:spMkLst>
        </pc:spChg>
        <pc:spChg chg="add mod">
          <ac:chgData name="Dyllan Eia" userId="0baaa9bf56490a2c" providerId="LiveId" clId="{343A728B-DAAD-4048-86D8-5EF4EBE25087}" dt="2024-01-01T07:03:07.404" v="1199" actId="13822"/>
          <ac:spMkLst>
            <pc:docMk/>
            <pc:sldMk cId="1380105460" sldId="276"/>
            <ac:spMk id="62" creationId="{A7EDF54E-A8F5-32E5-E8D2-22DFF4BDEDD3}"/>
          </ac:spMkLst>
        </pc:spChg>
        <pc:spChg chg="add mod">
          <ac:chgData name="Dyllan Eia" userId="0baaa9bf56490a2c" providerId="LiveId" clId="{343A728B-DAAD-4048-86D8-5EF4EBE25087}" dt="2024-01-01T07:03:07.404" v="1199" actId="13822"/>
          <ac:spMkLst>
            <pc:docMk/>
            <pc:sldMk cId="1380105460" sldId="276"/>
            <ac:spMk id="63" creationId="{E7D13BA9-ECBB-454B-8978-5BAF41E1E110}"/>
          </ac:spMkLst>
        </pc:spChg>
        <pc:spChg chg="add mod">
          <ac:chgData name="Dyllan Eia" userId="0baaa9bf56490a2c" providerId="LiveId" clId="{343A728B-DAAD-4048-86D8-5EF4EBE25087}" dt="2024-01-01T07:03:07.404" v="1199" actId="13822"/>
          <ac:spMkLst>
            <pc:docMk/>
            <pc:sldMk cId="1380105460" sldId="276"/>
            <ac:spMk id="64" creationId="{16A34CF2-4007-57BE-4835-5BF003248FC4}"/>
          </ac:spMkLst>
        </pc:spChg>
        <pc:spChg chg="add mod">
          <ac:chgData name="Dyllan Eia" userId="0baaa9bf56490a2c" providerId="LiveId" clId="{343A728B-DAAD-4048-86D8-5EF4EBE25087}" dt="2024-01-01T07:03:07.404" v="1199" actId="13822"/>
          <ac:spMkLst>
            <pc:docMk/>
            <pc:sldMk cId="1380105460" sldId="276"/>
            <ac:spMk id="65" creationId="{2479162F-F7DC-BE3F-36EB-0A125668B577}"/>
          </ac:spMkLst>
        </pc:spChg>
        <pc:spChg chg="add mod">
          <ac:chgData name="Dyllan Eia" userId="0baaa9bf56490a2c" providerId="LiveId" clId="{343A728B-DAAD-4048-86D8-5EF4EBE25087}" dt="2024-01-01T07:03:07.404" v="1199" actId="13822"/>
          <ac:spMkLst>
            <pc:docMk/>
            <pc:sldMk cId="1380105460" sldId="276"/>
            <ac:spMk id="66" creationId="{59D11386-82A9-7C1A-1B6E-5F80ACAFF465}"/>
          </ac:spMkLst>
        </pc:spChg>
        <pc:spChg chg="add mod">
          <ac:chgData name="Dyllan Eia" userId="0baaa9bf56490a2c" providerId="LiveId" clId="{343A728B-DAAD-4048-86D8-5EF4EBE25087}" dt="2024-01-01T07:35:58.439" v="1450" actId="20577"/>
          <ac:spMkLst>
            <pc:docMk/>
            <pc:sldMk cId="1380105460" sldId="276"/>
            <ac:spMk id="67" creationId="{49F74563-EB83-436A-73E2-E80991336E34}"/>
          </ac:spMkLst>
        </pc:spChg>
        <pc:spChg chg="add mod">
          <ac:chgData name="Dyllan Eia" userId="0baaa9bf56490a2c" providerId="LiveId" clId="{343A728B-DAAD-4048-86D8-5EF4EBE25087}" dt="2024-01-01T08:12:47.200" v="1640" actId="20577"/>
          <ac:spMkLst>
            <pc:docMk/>
            <pc:sldMk cId="1380105460" sldId="276"/>
            <ac:spMk id="68" creationId="{BFD64E95-6492-AE01-6861-940A4A5E5F1A}"/>
          </ac:spMkLst>
        </pc:spChg>
        <pc:spChg chg="add mod">
          <ac:chgData name="Dyllan Eia" userId="0baaa9bf56490a2c" providerId="LiveId" clId="{343A728B-DAAD-4048-86D8-5EF4EBE25087}" dt="2024-01-01T08:12:50.352" v="1644" actId="20577"/>
          <ac:spMkLst>
            <pc:docMk/>
            <pc:sldMk cId="1380105460" sldId="276"/>
            <ac:spMk id="69" creationId="{8222029A-F93D-8D42-A9DF-6AAC17E331AE}"/>
          </ac:spMkLst>
        </pc:spChg>
        <pc:spChg chg="add del">
          <ac:chgData name="Dyllan Eia" userId="0baaa9bf56490a2c" providerId="LiveId" clId="{343A728B-DAAD-4048-86D8-5EF4EBE25087}" dt="2024-01-01T07:06:41.254" v="1246" actId="22"/>
          <ac:spMkLst>
            <pc:docMk/>
            <pc:sldMk cId="1380105460" sldId="276"/>
            <ac:spMk id="71" creationId="{42D6FE3D-1E09-211D-A4E5-9D72616ECD6E}"/>
          </ac:spMkLst>
        </pc:spChg>
      </pc:sldChg>
      <pc:sldChg chg="addSp delSp modSp new mod">
        <pc:chgData name="Dyllan Eia" userId="0baaa9bf56490a2c" providerId="LiveId" clId="{343A728B-DAAD-4048-86D8-5EF4EBE25087}" dt="2024-01-02T02:06:50.291" v="1656" actId="20577"/>
        <pc:sldMkLst>
          <pc:docMk/>
          <pc:sldMk cId="560648302" sldId="277"/>
        </pc:sldMkLst>
        <pc:spChg chg="del">
          <ac:chgData name="Dyllan Eia" userId="0baaa9bf56490a2c" providerId="LiveId" clId="{343A728B-DAAD-4048-86D8-5EF4EBE25087}" dt="2024-01-01T07:06:51.274" v="1248" actId="478"/>
          <ac:spMkLst>
            <pc:docMk/>
            <pc:sldMk cId="560648302" sldId="277"/>
            <ac:spMk id="2" creationId="{5CB57B9B-66A3-F6BD-0121-C92788A8B66E}"/>
          </ac:spMkLst>
        </pc:spChg>
        <pc:spChg chg="del">
          <ac:chgData name="Dyllan Eia" userId="0baaa9bf56490a2c" providerId="LiveId" clId="{343A728B-DAAD-4048-86D8-5EF4EBE25087}" dt="2024-01-01T07:06:51.274" v="1248" actId="478"/>
          <ac:spMkLst>
            <pc:docMk/>
            <pc:sldMk cId="560648302" sldId="277"/>
            <ac:spMk id="3" creationId="{26A848EA-49D1-3090-C51F-25CC72F2911F}"/>
          </ac:spMkLst>
        </pc:spChg>
        <pc:spChg chg="add mod ord">
          <ac:chgData name="Dyllan Eia" userId="0baaa9bf56490a2c" providerId="LiveId" clId="{343A728B-DAAD-4048-86D8-5EF4EBE25087}" dt="2024-01-01T07:32:22.121" v="1426" actId="167"/>
          <ac:spMkLst>
            <pc:docMk/>
            <pc:sldMk cId="560648302" sldId="277"/>
            <ac:spMk id="4" creationId="{5352A8F2-96EF-40EF-80DD-78A61CDDA249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5" creationId="{1F11D0E5-E9B4-CB8D-3207-3E8463A0747B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6" creationId="{287F57CD-8A2C-48C7-29B8-9925AD41BAD2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7" creationId="{AD9B0A6A-CB8E-AEA9-BEEE-31F24B100BEA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8" creationId="{B4213B4A-A9DB-2140-4BF2-73FB7ABE3A02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9" creationId="{F74AE294-86CE-0E70-6FCF-1501F3BA8F31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10" creationId="{4C859FEB-DEF4-DFB2-0B6D-89B03A55BBA1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11" creationId="{944F4D32-842E-2D08-E4F8-76E0F9A26BF0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12" creationId="{262095E2-6B45-655B-8C62-CCCCEBE2321E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13" creationId="{D8876DA7-76D2-BC2C-6CD7-0F53FFCC83DD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14" creationId="{40D787A8-0E1D-FE26-3AE9-1791A8E6F4D0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15" creationId="{07289CC9-6AAB-8C2F-E6D0-8B51AF5194D5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16" creationId="{E87AF9F2-CA90-ACAB-6BE9-73C9932CC35E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17" creationId="{847AFD9B-13D1-B237-40FD-75BA59397602}"/>
          </ac:spMkLst>
        </pc:spChg>
        <pc:spChg chg="add mod">
          <ac:chgData name="Dyllan Eia" userId="0baaa9bf56490a2c" providerId="LiveId" clId="{343A728B-DAAD-4048-86D8-5EF4EBE25087}" dt="2024-01-01T07:31:56.106" v="1423" actId="1076"/>
          <ac:spMkLst>
            <pc:docMk/>
            <pc:sldMk cId="560648302" sldId="277"/>
            <ac:spMk id="18" creationId="{A4547B4E-74AB-FEEF-B60B-5C2E7F402292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19" creationId="{8062ABCC-99B6-9DB4-FD28-DC0AB4902D17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20" creationId="{4C52ECBF-6AF2-38CF-8EF8-060D27FF7F39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21" creationId="{D1C927E7-5FAF-E4FE-DD7D-A0643AF62A98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22" creationId="{70B1D1AE-79D1-DB0B-C6F6-7461F73AE882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23" creationId="{D02D8961-D4E3-B946-6CDF-386217459279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24" creationId="{9A0EBDC2-6E00-0F29-2F74-0AC068510512}"/>
          </ac:spMkLst>
        </pc:spChg>
        <pc:spChg chg="add del mod">
          <ac:chgData name="Dyllan Eia" userId="0baaa9bf56490a2c" providerId="LiveId" clId="{343A728B-DAAD-4048-86D8-5EF4EBE25087}" dt="2024-01-01T07:06:58.169" v="1251" actId="478"/>
          <ac:spMkLst>
            <pc:docMk/>
            <pc:sldMk cId="560648302" sldId="277"/>
            <ac:spMk id="25" creationId="{1AE9AB7C-FE56-6FCD-15D3-D88F26AEC31B}"/>
          </ac:spMkLst>
        </pc:spChg>
        <pc:spChg chg="add mod ord">
          <ac:chgData name="Dyllan Eia" userId="0baaa9bf56490a2c" providerId="LiveId" clId="{343A728B-DAAD-4048-86D8-5EF4EBE25087}" dt="2024-01-01T10:38:01.091" v="1648" actId="166"/>
          <ac:spMkLst>
            <pc:docMk/>
            <pc:sldMk cId="560648302" sldId="277"/>
            <ac:spMk id="26" creationId="{63C04CC6-5D8D-A859-DCAA-76DFE97C8744}"/>
          </ac:spMkLst>
        </pc:spChg>
        <pc:spChg chg="add mod ord">
          <ac:chgData name="Dyllan Eia" userId="0baaa9bf56490a2c" providerId="LiveId" clId="{343A728B-DAAD-4048-86D8-5EF4EBE25087}" dt="2024-01-01T10:38:01.091" v="1648" actId="166"/>
          <ac:spMkLst>
            <pc:docMk/>
            <pc:sldMk cId="560648302" sldId="277"/>
            <ac:spMk id="27" creationId="{4EFB14AF-BE26-725C-C19E-E0A8DB3FFA04}"/>
          </ac:spMkLst>
        </pc:spChg>
        <pc:spChg chg="add mod ord">
          <ac:chgData name="Dyllan Eia" userId="0baaa9bf56490a2c" providerId="LiveId" clId="{343A728B-DAAD-4048-86D8-5EF4EBE25087}" dt="2024-01-01T10:38:01.091" v="1648" actId="166"/>
          <ac:spMkLst>
            <pc:docMk/>
            <pc:sldMk cId="560648302" sldId="277"/>
            <ac:spMk id="28" creationId="{AD12E95B-218C-81FB-9601-ABC27B023B18}"/>
          </ac:spMkLst>
        </pc:spChg>
        <pc:spChg chg="add mod">
          <ac:chgData name="Dyllan Eia" userId="0baaa9bf56490a2c" providerId="LiveId" clId="{343A728B-DAAD-4048-86D8-5EF4EBE25087}" dt="2024-01-01T07:31:56.106" v="1423" actId="1076"/>
          <ac:spMkLst>
            <pc:docMk/>
            <pc:sldMk cId="560648302" sldId="277"/>
            <ac:spMk id="35" creationId="{A158C969-094A-F8F6-16E0-3D801A85F274}"/>
          </ac:spMkLst>
        </pc:spChg>
        <pc:spChg chg="add mod">
          <ac:chgData name="Dyllan Eia" userId="0baaa9bf56490a2c" providerId="LiveId" clId="{343A728B-DAAD-4048-86D8-5EF4EBE25087}" dt="2024-01-01T07:31:56.106" v="1423" actId="1076"/>
          <ac:spMkLst>
            <pc:docMk/>
            <pc:sldMk cId="560648302" sldId="277"/>
            <ac:spMk id="36" creationId="{BC8EAE5D-7670-9182-76FB-9C9DF7984957}"/>
          </ac:spMkLst>
        </pc:spChg>
        <pc:spChg chg="add mod">
          <ac:chgData name="Dyllan Eia" userId="0baaa9bf56490a2c" providerId="LiveId" clId="{343A728B-DAAD-4048-86D8-5EF4EBE25087}" dt="2024-01-01T07:31:56.106" v="1423" actId="1076"/>
          <ac:spMkLst>
            <pc:docMk/>
            <pc:sldMk cId="560648302" sldId="277"/>
            <ac:spMk id="37" creationId="{910EBAA5-5E87-03D0-D98E-41DAA0AA9277}"/>
          </ac:spMkLst>
        </pc:spChg>
        <pc:spChg chg="add mod">
          <ac:chgData name="Dyllan Eia" userId="0baaa9bf56490a2c" providerId="LiveId" clId="{343A728B-DAAD-4048-86D8-5EF4EBE25087}" dt="2024-01-01T07:31:56.106" v="1423" actId="1076"/>
          <ac:spMkLst>
            <pc:docMk/>
            <pc:sldMk cId="560648302" sldId="277"/>
            <ac:spMk id="38" creationId="{187A0AEE-911E-030A-6108-12F085885AAF}"/>
          </ac:spMkLst>
        </pc:spChg>
        <pc:spChg chg="add del mod">
          <ac:chgData name="Dyllan Eia" userId="0baaa9bf56490a2c" providerId="LiveId" clId="{343A728B-DAAD-4048-86D8-5EF4EBE25087}" dt="2024-01-01T07:30:52.029" v="1393"/>
          <ac:spMkLst>
            <pc:docMk/>
            <pc:sldMk cId="560648302" sldId="277"/>
            <ac:spMk id="39" creationId="{F73CAEE8-1A9F-DE0B-0F7F-F7DC0BEC05AF}"/>
          </ac:spMkLst>
        </pc:spChg>
        <pc:spChg chg="add del mod">
          <ac:chgData name="Dyllan Eia" userId="0baaa9bf56490a2c" providerId="LiveId" clId="{343A728B-DAAD-4048-86D8-5EF4EBE25087}" dt="2024-01-01T07:30:52.029" v="1393"/>
          <ac:spMkLst>
            <pc:docMk/>
            <pc:sldMk cId="560648302" sldId="277"/>
            <ac:spMk id="40" creationId="{F9209822-F811-8735-ADAA-A23B61082A17}"/>
          </ac:spMkLst>
        </pc:spChg>
        <pc:spChg chg="add del mod">
          <ac:chgData name="Dyllan Eia" userId="0baaa9bf56490a2c" providerId="LiveId" clId="{343A728B-DAAD-4048-86D8-5EF4EBE25087}" dt="2024-01-01T07:30:52.029" v="1393"/>
          <ac:spMkLst>
            <pc:docMk/>
            <pc:sldMk cId="560648302" sldId="277"/>
            <ac:spMk id="41" creationId="{E2DED0A6-278D-DAA5-5190-FDCDD4E77B14}"/>
          </ac:spMkLst>
        </pc:spChg>
        <pc:spChg chg="add del mod">
          <ac:chgData name="Dyllan Eia" userId="0baaa9bf56490a2c" providerId="LiveId" clId="{343A728B-DAAD-4048-86D8-5EF4EBE25087}" dt="2024-01-01T07:30:52.029" v="1393"/>
          <ac:spMkLst>
            <pc:docMk/>
            <pc:sldMk cId="560648302" sldId="277"/>
            <ac:spMk id="42" creationId="{E6808DFC-C562-7600-70EF-0118BE5087B8}"/>
          </ac:spMkLst>
        </pc:spChg>
        <pc:spChg chg="add del mod">
          <ac:chgData name="Dyllan Eia" userId="0baaa9bf56490a2c" providerId="LiveId" clId="{343A728B-DAAD-4048-86D8-5EF4EBE25087}" dt="2024-01-01T07:30:52.029" v="1393"/>
          <ac:spMkLst>
            <pc:docMk/>
            <pc:sldMk cId="560648302" sldId="277"/>
            <ac:spMk id="43" creationId="{D1CC721B-E748-A44A-7D2F-FB00FA41D125}"/>
          </ac:spMkLst>
        </pc:spChg>
        <pc:spChg chg="add mod">
          <ac:chgData name="Dyllan Eia" userId="0baaa9bf56490a2c" providerId="LiveId" clId="{343A728B-DAAD-4048-86D8-5EF4EBE25087}" dt="2024-01-01T07:31:56.106" v="1423" actId="1076"/>
          <ac:spMkLst>
            <pc:docMk/>
            <pc:sldMk cId="560648302" sldId="277"/>
            <ac:spMk id="44" creationId="{A7650D96-D54E-8F01-92FE-1E1E906062C9}"/>
          </ac:spMkLst>
        </pc:spChg>
        <pc:spChg chg="add mod">
          <ac:chgData name="Dyllan Eia" userId="0baaa9bf56490a2c" providerId="LiveId" clId="{343A728B-DAAD-4048-86D8-5EF4EBE25087}" dt="2024-01-01T07:31:56.106" v="1423" actId="1076"/>
          <ac:spMkLst>
            <pc:docMk/>
            <pc:sldMk cId="560648302" sldId="277"/>
            <ac:spMk id="45" creationId="{EB378493-27C4-BBFF-70BE-BC5708A5263A}"/>
          </ac:spMkLst>
        </pc:spChg>
        <pc:spChg chg="add mod">
          <ac:chgData name="Dyllan Eia" userId="0baaa9bf56490a2c" providerId="LiveId" clId="{343A728B-DAAD-4048-86D8-5EF4EBE25087}" dt="2024-01-01T07:31:56.106" v="1423" actId="1076"/>
          <ac:spMkLst>
            <pc:docMk/>
            <pc:sldMk cId="560648302" sldId="277"/>
            <ac:spMk id="46" creationId="{D318E62F-6B9F-A4F1-BDAC-0BBD8EF96FB0}"/>
          </ac:spMkLst>
        </pc:spChg>
        <pc:spChg chg="add mod">
          <ac:chgData name="Dyllan Eia" userId="0baaa9bf56490a2c" providerId="LiveId" clId="{343A728B-DAAD-4048-86D8-5EF4EBE25087}" dt="2024-01-01T07:31:56.106" v="1423" actId="1076"/>
          <ac:spMkLst>
            <pc:docMk/>
            <pc:sldMk cId="560648302" sldId="277"/>
            <ac:spMk id="47" creationId="{0D40C87E-5BEA-664D-4ACB-DC0730189B6D}"/>
          </ac:spMkLst>
        </pc:spChg>
        <pc:spChg chg="add del mod">
          <ac:chgData name="Dyllan Eia" userId="0baaa9bf56490a2c" providerId="LiveId" clId="{343A728B-DAAD-4048-86D8-5EF4EBE25087}" dt="2024-01-01T07:31:12.915" v="1407" actId="478"/>
          <ac:spMkLst>
            <pc:docMk/>
            <pc:sldMk cId="560648302" sldId="277"/>
            <ac:spMk id="48" creationId="{A4750346-1C91-1611-6DC6-80E2361CC8C4}"/>
          </ac:spMkLst>
        </pc:spChg>
        <pc:spChg chg="add del mod">
          <ac:chgData name="Dyllan Eia" userId="0baaa9bf56490a2c" providerId="LiveId" clId="{343A728B-DAAD-4048-86D8-5EF4EBE25087}" dt="2024-01-01T07:31:12.915" v="1407" actId="478"/>
          <ac:spMkLst>
            <pc:docMk/>
            <pc:sldMk cId="560648302" sldId="277"/>
            <ac:spMk id="49" creationId="{BF5F3AAF-D93D-67F0-A953-EF1FFAA562B3}"/>
          </ac:spMkLst>
        </pc:spChg>
        <pc:spChg chg="add mod">
          <ac:chgData name="Dyllan Eia" userId="0baaa9bf56490a2c" providerId="LiveId" clId="{343A728B-DAAD-4048-86D8-5EF4EBE25087}" dt="2024-01-01T07:31:56.106" v="1423" actId="1076"/>
          <ac:spMkLst>
            <pc:docMk/>
            <pc:sldMk cId="560648302" sldId="277"/>
            <ac:spMk id="50" creationId="{44BB9D3A-CBB2-A8BF-584E-D52125540E0F}"/>
          </ac:spMkLst>
        </pc:spChg>
        <pc:spChg chg="add mod">
          <ac:chgData name="Dyllan Eia" userId="0baaa9bf56490a2c" providerId="LiveId" clId="{343A728B-DAAD-4048-86D8-5EF4EBE25087}" dt="2024-01-01T07:31:56.106" v="1423" actId="1076"/>
          <ac:spMkLst>
            <pc:docMk/>
            <pc:sldMk cId="560648302" sldId="277"/>
            <ac:spMk id="51" creationId="{E6DBE249-1201-DAEA-42A1-B5B4C9ABC6A1}"/>
          </ac:spMkLst>
        </pc:spChg>
        <pc:spChg chg="add mod">
          <ac:chgData name="Dyllan Eia" userId="0baaa9bf56490a2c" providerId="LiveId" clId="{343A728B-DAAD-4048-86D8-5EF4EBE25087}" dt="2024-01-01T07:31:56.106" v="1423" actId="1076"/>
          <ac:spMkLst>
            <pc:docMk/>
            <pc:sldMk cId="560648302" sldId="277"/>
            <ac:spMk id="52" creationId="{8BD62C35-F17A-2DE7-0BC9-2FA7AB455FBD}"/>
          </ac:spMkLst>
        </pc:spChg>
        <pc:spChg chg="add del mod">
          <ac:chgData name="Dyllan Eia" userId="0baaa9bf56490a2c" providerId="LiveId" clId="{343A728B-DAAD-4048-86D8-5EF4EBE25087}" dt="2024-01-01T07:31:49.472" v="1422" actId="478"/>
          <ac:spMkLst>
            <pc:docMk/>
            <pc:sldMk cId="560648302" sldId="277"/>
            <ac:spMk id="53" creationId="{F49FD2C6-8620-EB89-DBA5-964705D220BB}"/>
          </ac:spMkLst>
        </pc:spChg>
        <pc:spChg chg="add mod ord">
          <ac:chgData name="Dyllan Eia" userId="0baaa9bf56490a2c" providerId="LiveId" clId="{343A728B-DAAD-4048-86D8-5EF4EBE25087}" dt="2024-01-01T07:32:42.763" v="1433" actId="208"/>
          <ac:spMkLst>
            <pc:docMk/>
            <pc:sldMk cId="560648302" sldId="277"/>
            <ac:spMk id="54" creationId="{2634DA89-188B-F9EB-0AFF-8D648E10D4D0}"/>
          </ac:spMkLst>
        </pc:spChg>
        <pc:spChg chg="add mod">
          <ac:chgData name="Dyllan Eia" userId="0baaa9bf56490a2c" providerId="LiveId" clId="{343A728B-DAAD-4048-86D8-5EF4EBE25087}" dt="2024-01-02T02:06:50.291" v="1656" actId="20577"/>
          <ac:spMkLst>
            <pc:docMk/>
            <pc:sldMk cId="560648302" sldId="277"/>
            <ac:spMk id="55" creationId="{0B568A7E-0F0D-7483-95B7-6A675CF320B8}"/>
          </ac:spMkLst>
        </pc:spChg>
        <pc:cxnChg chg="add mod ord">
          <ac:chgData name="Dyllan Eia" userId="0baaa9bf56490a2c" providerId="LiveId" clId="{343A728B-DAAD-4048-86D8-5EF4EBE25087}" dt="2024-01-01T10:38:01.091" v="1648" actId="166"/>
          <ac:cxnSpMkLst>
            <pc:docMk/>
            <pc:sldMk cId="560648302" sldId="277"/>
            <ac:cxnSpMk id="30" creationId="{618EAA9E-9662-C768-BBA0-3809C412B1E1}"/>
          </ac:cxnSpMkLst>
        </pc:cxnChg>
        <pc:cxnChg chg="add mod ord">
          <ac:chgData name="Dyllan Eia" userId="0baaa9bf56490a2c" providerId="LiveId" clId="{343A728B-DAAD-4048-86D8-5EF4EBE25087}" dt="2024-01-01T10:38:01.091" v="1648" actId="166"/>
          <ac:cxnSpMkLst>
            <pc:docMk/>
            <pc:sldMk cId="560648302" sldId="277"/>
            <ac:cxnSpMk id="31" creationId="{0CC2206F-4FF1-EFBE-6C77-C9DCF4620829}"/>
          </ac:cxnSpMkLst>
        </pc:cxnChg>
      </pc:sldChg>
      <pc:sldChg chg="addSp delSp modSp add mod">
        <pc:chgData name="Dyllan Eia" userId="0baaa9bf56490a2c" providerId="LiveId" clId="{343A728B-DAAD-4048-86D8-5EF4EBE25087}" dt="2024-01-02T02:05:27.457" v="1652" actId="14734"/>
        <pc:sldMkLst>
          <pc:docMk/>
          <pc:sldMk cId="3554147339" sldId="278"/>
        </pc:sldMkLst>
        <pc:spChg chg="mod">
          <ac:chgData name="Dyllan Eia" userId="0baaa9bf56490a2c" providerId="LiveId" clId="{343A728B-DAAD-4048-86D8-5EF4EBE25087}" dt="2024-01-01T07:35:27.120" v="1443"/>
          <ac:spMkLst>
            <pc:docMk/>
            <pc:sldMk cId="3554147339" sldId="278"/>
            <ac:spMk id="3" creationId="{7B16D22B-66A3-F67A-BFA0-5B7F89904F19}"/>
          </ac:spMkLst>
        </pc:spChg>
        <pc:spChg chg="del">
          <ac:chgData name="Dyllan Eia" userId="0baaa9bf56490a2c" providerId="LiveId" clId="{343A728B-DAAD-4048-86D8-5EF4EBE25087}" dt="2024-01-01T07:35:26.710" v="1442" actId="478"/>
          <ac:spMkLst>
            <pc:docMk/>
            <pc:sldMk cId="3554147339" sldId="278"/>
            <ac:spMk id="4" creationId="{5352A8F2-96EF-40EF-80DD-78A61CDDA249}"/>
          </ac:spMkLst>
        </pc:spChg>
        <pc:spChg chg="mod">
          <ac:chgData name="Dyllan Eia" userId="0baaa9bf56490a2c" providerId="LiveId" clId="{343A728B-DAAD-4048-86D8-5EF4EBE25087}" dt="2024-01-01T07:35:27.120" v="1443"/>
          <ac:spMkLst>
            <pc:docMk/>
            <pc:sldMk cId="3554147339" sldId="278"/>
            <ac:spMk id="5" creationId="{864EAB40-2762-773B-325B-AEB8A578374B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6" creationId="{3E671BC1-0705-A9B3-AC27-8B76FD1E2BE3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7" creationId="{AD206036-C363-836C-73C7-DDE363DC9A7C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8" creationId="{CC0F5A37-4D7F-F200-7BB0-8B20A74C5C91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9" creationId="{85B2E9C0-EE5C-8AB9-41E7-6C195CB4A028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10" creationId="{2DB4A85F-C3C3-168C-2A63-A27F4E1EFB7C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14" creationId="{C0EB77AA-BF5E-1723-49A3-371E5B3ED59A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15" creationId="{6EBFFACF-7F29-01F0-4706-63BF921CAD87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16" creationId="{1453DF06-138C-DB2F-C5FE-56871D0DB21D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17" creationId="{928C422F-9047-B86B-5747-074BFEFB2502}"/>
          </ac:spMkLst>
        </pc:spChg>
        <pc:spChg chg="del mod">
          <ac:chgData name="Dyllan Eia" userId="0baaa9bf56490a2c" providerId="LiveId" clId="{343A728B-DAAD-4048-86D8-5EF4EBE25087}" dt="2024-01-01T07:35:26.710" v="1442" actId="478"/>
          <ac:spMkLst>
            <pc:docMk/>
            <pc:sldMk cId="3554147339" sldId="278"/>
            <ac:spMk id="18" creationId="{A4547B4E-74AB-FEEF-B60B-5C2E7F402292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21" creationId="{FB75C023-32DA-C641-CB4F-F914CE25CE18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22" creationId="{1E7BA5EC-2FDE-71FD-593D-2320D382E15E}"/>
          </ac:spMkLst>
        </pc:spChg>
        <pc:spChg chg="del">
          <ac:chgData name="Dyllan Eia" userId="0baaa9bf56490a2c" providerId="LiveId" clId="{343A728B-DAAD-4048-86D8-5EF4EBE25087}" dt="2024-01-01T07:36:30.578" v="1457" actId="478"/>
          <ac:spMkLst>
            <pc:docMk/>
            <pc:sldMk cId="3554147339" sldId="278"/>
            <ac:spMk id="26" creationId="{63C04CC6-5D8D-A859-DCAA-76DFE97C8744}"/>
          </ac:spMkLst>
        </pc:spChg>
        <pc:spChg chg="del">
          <ac:chgData name="Dyllan Eia" userId="0baaa9bf56490a2c" providerId="LiveId" clId="{343A728B-DAAD-4048-86D8-5EF4EBE25087}" dt="2024-01-01T07:36:30.578" v="1457" actId="478"/>
          <ac:spMkLst>
            <pc:docMk/>
            <pc:sldMk cId="3554147339" sldId="278"/>
            <ac:spMk id="27" creationId="{4EFB14AF-BE26-725C-C19E-E0A8DB3FFA04}"/>
          </ac:spMkLst>
        </pc:spChg>
        <pc:spChg chg="del">
          <ac:chgData name="Dyllan Eia" userId="0baaa9bf56490a2c" providerId="LiveId" clId="{343A728B-DAAD-4048-86D8-5EF4EBE25087}" dt="2024-01-01T07:36:30.578" v="1457" actId="478"/>
          <ac:spMkLst>
            <pc:docMk/>
            <pc:sldMk cId="3554147339" sldId="278"/>
            <ac:spMk id="28" creationId="{AD12E95B-218C-81FB-9601-ABC27B023B18}"/>
          </ac:spMkLst>
        </pc:spChg>
        <pc:spChg chg="mod">
          <ac:chgData name="Dyllan Eia" userId="0baaa9bf56490a2c" providerId="LiveId" clId="{343A728B-DAAD-4048-86D8-5EF4EBE25087}" dt="2024-01-01T07:35:27.120" v="1443"/>
          <ac:spMkLst>
            <pc:docMk/>
            <pc:sldMk cId="3554147339" sldId="278"/>
            <ac:spMk id="29" creationId="{E51F37CF-4858-57CA-6C61-47D40EF72915}"/>
          </ac:spMkLst>
        </pc:spChg>
        <pc:spChg chg="mod">
          <ac:chgData name="Dyllan Eia" userId="0baaa9bf56490a2c" providerId="LiveId" clId="{343A728B-DAAD-4048-86D8-5EF4EBE25087}" dt="2024-01-01T07:35:27.120" v="1443"/>
          <ac:spMkLst>
            <pc:docMk/>
            <pc:sldMk cId="3554147339" sldId="278"/>
            <ac:spMk id="32" creationId="{8D0218F1-66A3-CEA1-05FC-9575C426B47B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33" creationId="{C017E906-7E84-AAD2-FE92-F2F13C796160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34" creationId="{555E044A-54CF-0532-5806-94C643DD81D5}"/>
          </ac:spMkLst>
        </pc:spChg>
        <pc:spChg chg="del">
          <ac:chgData name="Dyllan Eia" userId="0baaa9bf56490a2c" providerId="LiveId" clId="{343A728B-DAAD-4048-86D8-5EF4EBE25087}" dt="2024-01-01T07:35:26.710" v="1442" actId="478"/>
          <ac:spMkLst>
            <pc:docMk/>
            <pc:sldMk cId="3554147339" sldId="278"/>
            <ac:spMk id="35" creationId="{A158C969-094A-F8F6-16E0-3D801A85F274}"/>
          </ac:spMkLst>
        </pc:spChg>
        <pc:spChg chg="del">
          <ac:chgData name="Dyllan Eia" userId="0baaa9bf56490a2c" providerId="LiveId" clId="{343A728B-DAAD-4048-86D8-5EF4EBE25087}" dt="2024-01-01T07:35:26.710" v="1442" actId="478"/>
          <ac:spMkLst>
            <pc:docMk/>
            <pc:sldMk cId="3554147339" sldId="278"/>
            <ac:spMk id="36" creationId="{BC8EAE5D-7670-9182-76FB-9C9DF7984957}"/>
          </ac:spMkLst>
        </pc:spChg>
        <pc:spChg chg="del">
          <ac:chgData name="Dyllan Eia" userId="0baaa9bf56490a2c" providerId="LiveId" clId="{343A728B-DAAD-4048-86D8-5EF4EBE25087}" dt="2024-01-01T07:35:26.710" v="1442" actId="478"/>
          <ac:spMkLst>
            <pc:docMk/>
            <pc:sldMk cId="3554147339" sldId="278"/>
            <ac:spMk id="37" creationId="{910EBAA5-5E87-03D0-D98E-41DAA0AA9277}"/>
          </ac:spMkLst>
        </pc:spChg>
        <pc:spChg chg="del">
          <ac:chgData name="Dyllan Eia" userId="0baaa9bf56490a2c" providerId="LiveId" clId="{343A728B-DAAD-4048-86D8-5EF4EBE25087}" dt="2024-01-01T07:35:26.710" v="1442" actId="478"/>
          <ac:spMkLst>
            <pc:docMk/>
            <pc:sldMk cId="3554147339" sldId="278"/>
            <ac:spMk id="38" creationId="{187A0AEE-911E-030A-6108-12F085885AAF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41" creationId="{5C2DE51E-3343-B964-3F2C-7FABF1460D1A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42" creationId="{3D3FE713-FCDE-CBF3-3399-86D17059D416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43" creationId="{66B38B3E-EF9D-7BDD-3C3E-66393A01C6E0}"/>
          </ac:spMkLst>
        </pc:spChg>
        <pc:spChg chg="del">
          <ac:chgData name="Dyllan Eia" userId="0baaa9bf56490a2c" providerId="LiveId" clId="{343A728B-DAAD-4048-86D8-5EF4EBE25087}" dt="2024-01-01T07:35:26.710" v="1442" actId="478"/>
          <ac:spMkLst>
            <pc:docMk/>
            <pc:sldMk cId="3554147339" sldId="278"/>
            <ac:spMk id="44" creationId="{A7650D96-D54E-8F01-92FE-1E1E906062C9}"/>
          </ac:spMkLst>
        </pc:spChg>
        <pc:spChg chg="del">
          <ac:chgData name="Dyllan Eia" userId="0baaa9bf56490a2c" providerId="LiveId" clId="{343A728B-DAAD-4048-86D8-5EF4EBE25087}" dt="2024-01-01T07:35:26.710" v="1442" actId="478"/>
          <ac:spMkLst>
            <pc:docMk/>
            <pc:sldMk cId="3554147339" sldId="278"/>
            <ac:spMk id="45" creationId="{EB378493-27C4-BBFF-70BE-BC5708A5263A}"/>
          </ac:spMkLst>
        </pc:spChg>
        <pc:spChg chg="del">
          <ac:chgData name="Dyllan Eia" userId="0baaa9bf56490a2c" providerId="LiveId" clId="{343A728B-DAAD-4048-86D8-5EF4EBE25087}" dt="2024-01-01T07:35:26.710" v="1442" actId="478"/>
          <ac:spMkLst>
            <pc:docMk/>
            <pc:sldMk cId="3554147339" sldId="278"/>
            <ac:spMk id="46" creationId="{D318E62F-6B9F-A4F1-BDAC-0BBD8EF96FB0}"/>
          </ac:spMkLst>
        </pc:spChg>
        <pc:spChg chg="del">
          <ac:chgData name="Dyllan Eia" userId="0baaa9bf56490a2c" providerId="LiveId" clId="{343A728B-DAAD-4048-86D8-5EF4EBE25087}" dt="2024-01-01T07:35:26.710" v="1442" actId="478"/>
          <ac:spMkLst>
            <pc:docMk/>
            <pc:sldMk cId="3554147339" sldId="278"/>
            <ac:spMk id="47" creationId="{0D40C87E-5BEA-664D-4ACB-DC0730189B6D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48" creationId="{8117B4D9-BF2E-BC0E-3EC3-9B57DD0B334B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49" creationId="{F3C03F85-C0FF-7397-2EF8-8054BCB4AD1C}"/>
          </ac:spMkLst>
        </pc:spChg>
        <pc:spChg chg="del">
          <ac:chgData name="Dyllan Eia" userId="0baaa9bf56490a2c" providerId="LiveId" clId="{343A728B-DAAD-4048-86D8-5EF4EBE25087}" dt="2024-01-01T07:35:26.710" v="1442" actId="478"/>
          <ac:spMkLst>
            <pc:docMk/>
            <pc:sldMk cId="3554147339" sldId="278"/>
            <ac:spMk id="50" creationId="{44BB9D3A-CBB2-A8BF-584E-D52125540E0F}"/>
          </ac:spMkLst>
        </pc:spChg>
        <pc:spChg chg="del">
          <ac:chgData name="Dyllan Eia" userId="0baaa9bf56490a2c" providerId="LiveId" clId="{343A728B-DAAD-4048-86D8-5EF4EBE25087}" dt="2024-01-01T07:35:26.710" v="1442" actId="478"/>
          <ac:spMkLst>
            <pc:docMk/>
            <pc:sldMk cId="3554147339" sldId="278"/>
            <ac:spMk id="51" creationId="{E6DBE249-1201-DAEA-42A1-B5B4C9ABC6A1}"/>
          </ac:spMkLst>
        </pc:spChg>
        <pc:spChg chg="del">
          <ac:chgData name="Dyllan Eia" userId="0baaa9bf56490a2c" providerId="LiveId" clId="{343A728B-DAAD-4048-86D8-5EF4EBE25087}" dt="2024-01-01T07:35:26.710" v="1442" actId="478"/>
          <ac:spMkLst>
            <pc:docMk/>
            <pc:sldMk cId="3554147339" sldId="278"/>
            <ac:spMk id="52" creationId="{8BD62C35-F17A-2DE7-0BC9-2FA7AB455FBD}"/>
          </ac:spMkLst>
        </pc:spChg>
        <pc:spChg chg="del">
          <ac:chgData name="Dyllan Eia" userId="0baaa9bf56490a2c" providerId="LiveId" clId="{343A728B-DAAD-4048-86D8-5EF4EBE25087}" dt="2024-01-01T07:34:36.086" v="1435" actId="478"/>
          <ac:spMkLst>
            <pc:docMk/>
            <pc:sldMk cId="3554147339" sldId="278"/>
            <ac:spMk id="54" creationId="{2634DA89-188B-F9EB-0AFF-8D648E10D4D0}"/>
          </ac:spMkLst>
        </pc:spChg>
        <pc:spChg chg="add mod">
          <ac:chgData name="Dyllan Eia" userId="0baaa9bf56490a2c" providerId="LiveId" clId="{343A728B-DAAD-4048-86D8-5EF4EBE25087}" dt="2024-01-01T07:35:30.196" v="1444" actId="1076"/>
          <ac:spMkLst>
            <pc:docMk/>
            <pc:sldMk cId="3554147339" sldId="278"/>
            <ac:spMk id="58" creationId="{BA61F0DE-6E78-5FE7-4B2F-C3EB7645138F}"/>
          </ac:spMkLst>
        </pc:spChg>
        <pc:spChg chg="add mod">
          <ac:chgData name="Dyllan Eia" userId="0baaa9bf56490a2c" providerId="LiveId" clId="{343A728B-DAAD-4048-86D8-5EF4EBE25087}" dt="2024-01-01T07:37:12.200" v="1461" actId="20577"/>
          <ac:spMkLst>
            <pc:docMk/>
            <pc:sldMk cId="3554147339" sldId="278"/>
            <ac:spMk id="59" creationId="{B014F33C-4D95-9DFC-F93F-0A2AB27DD600}"/>
          </ac:spMkLst>
        </pc:spChg>
        <pc:spChg chg="add mod">
          <ac:chgData name="Dyllan Eia" userId="0baaa9bf56490a2c" providerId="LiveId" clId="{343A728B-DAAD-4048-86D8-5EF4EBE25087}" dt="2024-01-01T07:47:22.009" v="1638" actId="1036"/>
          <ac:spMkLst>
            <pc:docMk/>
            <pc:sldMk cId="3554147339" sldId="278"/>
            <ac:spMk id="62" creationId="{F83C8F7E-EE3A-C2F3-65A6-30B4B1CF6F8E}"/>
          </ac:spMkLst>
        </pc:spChg>
        <pc:grpChg chg="add mod">
          <ac:chgData name="Dyllan Eia" userId="0baaa9bf56490a2c" providerId="LiveId" clId="{343A728B-DAAD-4048-86D8-5EF4EBE25087}" dt="2024-01-01T07:35:30.196" v="1444" actId="1076"/>
          <ac:grpSpMkLst>
            <pc:docMk/>
            <pc:sldMk cId="3554147339" sldId="278"/>
            <ac:grpSpMk id="2" creationId="{E550600E-B1D4-594C-BC7A-F71962888B39}"/>
          </ac:grpSpMkLst>
        </pc:grpChg>
        <pc:grpChg chg="add mod">
          <ac:chgData name="Dyllan Eia" userId="0baaa9bf56490a2c" providerId="LiveId" clId="{343A728B-DAAD-4048-86D8-5EF4EBE25087}" dt="2024-01-01T07:35:30.196" v="1444" actId="1076"/>
          <ac:grpSpMkLst>
            <pc:docMk/>
            <pc:sldMk cId="3554147339" sldId="278"/>
            <ac:grpSpMk id="25" creationId="{10F19302-F042-F9D9-5ABC-D4E154D944EE}"/>
          </ac:grpSpMkLst>
        </pc:grpChg>
        <pc:graphicFrameChg chg="add mod modGraphic">
          <ac:chgData name="Dyllan Eia" userId="0baaa9bf56490a2c" providerId="LiveId" clId="{343A728B-DAAD-4048-86D8-5EF4EBE25087}" dt="2024-01-02T02:05:27.457" v="1652" actId="14734"/>
          <ac:graphicFrameMkLst>
            <pc:docMk/>
            <pc:sldMk cId="3554147339" sldId="278"/>
            <ac:graphicFrameMk id="63" creationId="{FFE3A255-BB78-123E-C2AC-2C6C5C0B921E}"/>
          </ac:graphicFrameMkLst>
        </pc:graphicFrameChg>
        <pc:graphicFrameChg chg="add mod">
          <ac:chgData name="Dyllan Eia" userId="0baaa9bf56490a2c" providerId="LiveId" clId="{343A728B-DAAD-4048-86D8-5EF4EBE25087}" dt="2024-01-01T07:47:22.009" v="1638" actId="1036"/>
          <ac:graphicFrameMkLst>
            <pc:docMk/>
            <pc:sldMk cId="3554147339" sldId="278"/>
            <ac:graphicFrameMk id="67" creationId="{F8821F94-8728-3247-13BE-B173D97F2E10}"/>
          </ac:graphicFrameMkLst>
        </pc:graphicFrameChg>
        <pc:cxnChg chg="add mod">
          <ac:chgData name="Dyllan Eia" userId="0baaa9bf56490a2c" providerId="LiveId" clId="{343A728B-DAAD-4048-86D8-5EF4EBE25087}" dt="2024-01-01T07:35:30.196" v="1444" actId="1076"/>
          <ac:cxnSpMkLst>
            <pc:docMk/>
            <pc:sldMk cId="3554147339" sldId="278"/>
            <ac:cxnSpMk id="11" creationId="{DBD885C5-C968-BB93-047E-0B2E85BE9E81}"/>
          </ac:cxnSpMkLst>
        </pc:cxnChg>
        <pc:cxnChg chg="add mod">
          <ac:chgData name="Dyllan Eia" userId="0baaa9bf56490a2c" providerId="LiveId" clId="{343A728B-DAAD-4048-86D8-5EF4EBE25087}" dt="2024-01-01T07:35:30.196" v="1444" actId="1076"/>
          <ac:cxnSpMkLst>
            <pc:docMk/>
            <pc:sldMk cId="3554147339" sldId="278"/>
            <ac:cxnSpMk id="12" creationId="{DD83BB8E-5DBE-2C6F-EF85-45F62F7EE29F}"/>
          </ac:cxnSpMkLst>
        </pc:cxnChg>
        <pc:cxnChg chg="add mod">
          <ac:chgData name="Dyllan Eia" userId="0baaa9bf56490a2c" providerId="LiveId" clId="{343A728B-DAAD-4048-86D8-5EF4EBE25087}" dt="2024-01-01T07:35:30.196" v="1444" actId="1076"/>
          <ac:cxnSpMkLst>
            <pc:docMk/>
            <pc:sldMk cId="3554147339" sldId="278"/>
            <ac:cxnSpMk id="13" creationId="{7584324A-A3DB-1348-7987-F404A6C3FC7C}"/>
          </ac:cxnSpMkLst>
        </pc:cxnChg>
        <pc:cxnChg chg="add mod">
          <ac:chgData name="Dyllan Eia" userId="0baaa9bf56490a2c" providerId="LiveId" clId="{343A728B-DAAD-4048-86D8-5EF4EBE25087}" dt="2024-01-01T07:35:30.196" v="1444" actId="1076"/>
          <ac:cxnSpMkLst>
            <pc:docMk/>
            <pc:sldMk cId="3554147339" sldId="278"/>
            <ac:cxnSpMk id="19" creationId="{71573908-67B6-557C-DD31-8F45F0E9BCF4}"/>
          </ac:cxnSpMkLst>
        </pc:cxnChg>
        <pc:cxnChg chg="add mod">
          <ac:chgData name="Dyllan Eia" userId="0baaa9bf56490a2c" providerId="LiveId" clId="{343A728B-DAAD-4048-86D8-5EF4EBE25087}" dt="2024-01-01T07:35:30.196" v="1444" actId="1076"/>
          <ac:cxnSpMkLst>
            <pc:docMk/>
            <pc:sldMk cId="3554147339" sldId="278"/>
            <ac:cxnSpMk id="20" creationId="{20847B34-35D0-5C8E-8608-D5847655AC12}"/>
          </ac:cxnSpMkLst>
        </pc:cxnChg>
        <pc:cxnChg chg="add mod">
          <ac:chgData name="Dyllan Eia" userId="0baaa9bf56490a2c" providerId="LiveId" clId="{343A728B-DAAD-4048-86D8-5EF4EBE25087}" dt="2024-01-01T07:35:30.196" v="1444" actId="1076"/>
          <ac:cxnSpMkLst>
            <pc:docMk/>
            <pc:sldMk cId="3554147339" sldId="278"/>
            <ac:cxnSpMk id="23" creationId="{D667A63A-9C51-E769-B1E5-0360997CBA7D}"/>
          </ac:cxnSpMkLst>
        </pc:cxnChg>
        <pc:cxnChg chg="add mod">
          <ac:chgData name="Dyllan Eia" userId="0baaa9bf56490a2c" providerId="LiveId" clId="{343A728B-DAAD-4048-86D8-5EF4EBE25087}" dt="2024-01-01T07:35:30.196" v="1444" actId="1076"/>
          <ac:cxnSpMkLst>
            <pc:docMk/>
            <pc:sldMk cId="3554147339" sldId="278"/>
            <ac:cxnSpMk id="24" creationId="{974639E6-D4C7-E205-BF78-54E04A4DD0BA}"/>
          </ac:cxnSpMkLst>
        </pc:cxnChg>
        <pc:cxnChg chg="del mod">
          <ac:chgData name="Dyllan Eia" userId="0baaa9bf56490a2c" providerId="LiveId" clId="{343A728B-DAAD-4048-86D8-5EF4EBE25087}" dt="2024-01-01T07:36:30.578" v="1457" actId="478"/>
          <ac:cxnSpMkLst>
            <pc:docMk/>
            <pc:sldMk cId="3554147339" sldId="278"/>
            <ac:cxnSpMk id="30" creationId="{618EAA9E-9662-C768-BBA0-3809C412B1E1}"/>
          </ac:cxnSpMkLst>
        </pc:cxnChg>
        <pc:cxnChg chg="del mod">
          <ac:chgData name="Dyllan Eia" userId="0baaa9bf56490a2c" providerId="LiveId" clId="{343A728B-DAAD-4048-86D8-5EF4EBE25087}" dt="2024-01-01T07:36:30.578" v="1457" actId="478"/>
          <ac:cxnSpMkLst>
            <pc:docMk/>
            <pc:sldMk cId="3554147339" sldId="278"/>
            <ac:cxnSpMk id="31" creationId="{0CC2206F-4FF1-EFBE-6C77-C9DCF4620829}"/>
          </ac:cxnSpMkLst>
        </pc:cxnChg>
        <pc:cxnChg chg="add mod">
          <ac:chgData name="Dyllan Eia" userId="0baaa9bf56490a2c" providerId="LiveId" clId="{343A728B-DAAD-4048-86D8-5EF4EBE25087}" dt="2024-01-01T07:35:30.196" v="1444" actId="1076"/>
          <ac:cxnSpMkLst>
            <pc:docMk/>
            <pc:sldMk cId="3554147339" sldId="278"/>
            <ac:cxnSpMk id="39" creationId="{0C52A4EA-42E7-6DFE-4506-C660EA8E58A4}"/>
          </ac:cxnSpMkLst>
        </pc:cxnChg>
        <pc:cxnChg chg="add mod">
          <ac:chgData name="Dyllan Eia" userId="0baaa9bf56490a2c" providerId="LiveId" clId="{343A728B-DAAD-4048-86D8-5EF4EBE25087}" dt="2024-01-01T07:35:30.196" v="1444" actId="1076"/>
          <ac:cxnSpMkLst>
            <pc:docMk/>
            <pc:sldMk cId="3554147339" sldId="278"/>
            <ac:cxnSpMk id="40" creationId="{D569F271-B43A-4C4E-8ADF-85C7A3E85F82}"/>
          </ac:cxnSpMkLst>
        </pc:cxnChg>
        <pc:cxnChg chg="add mod">
          <ac:chgData name="Dyllan Eia" userId="0baaa9bf56490a2c" providerId="LiveId" clId="{343A728B-DAAD-4048-86D8-5EF4EBE25087}" dt="2024-01-01T07:35:30.196" v="1444" actId="1076"/>
          <ac:cxnSpMkLst>
            <pc:docMk/>
            <pc:sldMk cId="3554147339" sldId="278"/>
            <ac:cxnSpMk id="53" creationId="{82B9039B-4570-E53B-E5A9-F07B1D4B88ED}"/>
          </ac:cxnSpMkLst>
        </pc:cxnChg>
        <pc:cxnChg chg="add mod">
          <ac:chgData name="Dyllan Eia" userId="0baaa9bf56490a2c" providerId="LiveId" clId="{343A728B-DAAD-4048-86D8-5EF4EBE25087}" dt="2024-01-01T07:35:30.196" v="1444" actId="1076"/>
          <ac:cxnSpMkLst>
            <pc:docMk/>
            <pc:sldMk cId="3554147339" sldId="278"/>
            <ac:cxnSpMk id="55" creationId="{B7D831EB-A594-1020-4FBB-901B745A1FC3}"/>
          </ac:cxnSpMkLst>
        </pc:cxnChg>
        <pc:cxnChg chg="add mod">
          <ac:chgData name="Dyllan Eia" userId="0baaa9bf56490a2c" providerId="LiveId" clId="{343A728B-DAAD-4048-86D8-5EF4EBE25087}" dt="2024-01-01T07:35:30.196" v="1444" actId="1076"/>
          <ac:cxnSpMkLst>
            <pc:docMk/>
            <pc:sldMk cId="3554147339" sldId="278"/>
            <ac:cxnSpMk id="56" creationId="{17E7F43D-6D80-364A-4C98-A5796350B04A}"/>
          </ac:cxnSpMkLst>
        </pc:cxnChg>
        <pc:cxnChg chg="add mod">
          <ac:chgData name="Dyllan Eia" userId="0baaa9bf56490a2c" providerId="LiveId" clId="{343A728B-DAAD-4048-86D8-5EF4EBE25087}" dt="2024-01-01T07:35:30.196" v="1444" actId="1076"/>
          <ac:cxnSpMkLst>
            <pc:docMk/>
            <pc:sldMk cId="3554147339" sldId="278"/>
            <ac:cxnSpMk id="57" creationId="{9D5C7BC7-D4EA-5A96-BFB5-C8078BF6B569}"/>
          </ac:cxnSpMkLst>
        </pc:cxnChg>
        <pc:cxnChg chg="add mod">
          <ac:chgData name="Dyllan Eia" userId="0baaa9bf56490a2c" providerId="LiveId" clId="{343A728B-DAAD-4048-86D8-5EF4EBE25087}" dt="2024-01-01T07:37:52.227" v="1465" actId="208"/>
          <ac:cxnSpMkLst>
            <pc:docMk/>
            <pc:sldMk cId="3554147339" sldId="278"/>
            <ac:cxnSpMk id="61" creationId="{759F4B94-7744-D15F-6AEB-21EDEF65EF67}"/>
          </ac:cxnSpMkLst>
        </pc:cxnChg>
        <pc:cxnChg chg="add mod">
          <ac:chgData name="Dyllan Eia" userId="0baaa9bf56490a2c" providerId="LiveId" clId="{343A728B-DAAD-4048-86D8-5EF4EBE25087}" dt="2024-01-01T07:47:22.009" v="1638" actId="1036"/>
          <ac:cxnSpMkLst>
            <pc:docMk/>
            <pc:sldMk cId="3554147339" sldId="278"/>
            <ac:cxnSpMk id="65" creationId="{F230D51B-41B7-7D54-EBC0-920F08E58D71}"/>
          </ac:cxnSpMkLst>
        </pc:cxnChg>
        <pc:cxnChg chg="add mod">
          <ac:chgData name="Dyllan Eia" userId="0baaa9bf56490a2c" providerId="LiveId" clId="{343A728B-DAAD-4048-86D8-5EF4EBE25087}" dt="2024-01-01T07:47:22.009" v="1638" actId="1036"/>
          <ac:cxnSpMkLst>
            <pc:docMk/>
            <pc:sldMk cId="3554147339" sldId="278"/>
            <ac:cxnSpMk id="66" creationId="{B9FE907C-6E01-EFBA-A8BC-A8695A8E6A95}"/>
          </ac:cxnSpMkLst>
        </pc:cxnChg>
      </pc:sldChg>
      <pc:sldChg chg="addSp delSp modSp add mod">
        <pc:chgData name="Dyllan Eia" userId="0baaa9bf56490a2c" providerId="LiveId" clId="{343A728B-DAAD-4048-86D8-5EF4EBE25087}" dt="2024-01-02T02:34:47.822" v="1695" actId="1076"/>
        <pc:sldMkLst>
          <pc:docMk/>
          <pc:sldMk cId="3810981456" sldId="279"/>
        </pc:sldMkLst>
        <pc:spChg chg="add mod">
          <ac:chgData name="Dyllan Eia" userId="0baaa9bf56490a2c" providerId="LiveId" clId="{343A728B-DAAD-4048-86D8-5EF4EBE25087}" dt="2024-01-02T02:25:40.337" v="1685" actId="14100"/>
          <ac:spMkLst>
            <pc:docMk/>
            <pc:sldMk cId="3810981456" sldId="279"/>
            <ac:spMk id="2" creationId="{521097F9-D22B-2D4C-83CC-FBDB8CB3E23E}"/>
          </ac:spMkLst>
        </pc:spChg>
        <pc:spChg chg="mod">
          <ac:chgData name="Dyllan Eia" userId="0baaa9bf56490a2c" providerId="LiveId" clId="{343A728B-DAAD-4048-86D8-5EF4EBE25087}" dt="2024-01-02T02:26:15.216" v="1692" actId="1076"/>
          <ac:spMkLst>
            <pc:docMk/>
            <pc:sldMk cId="3810981456" sldId="279"/>
            <ac:spMk id="4" creationId="{098C758E-D79F-9299-8785-2D1BBE794ED3}"/>
          </ac:spMkLst>
        </pc:spChg>
        <pc:spChg chg="mod">
          <ac:chgData name="Dyllan Eia" userId="0baaa9bf56490a2c" providerId="LiveId" clId="{343A728B-DAAD-4048-86D8-5EF4EBE25087}" dt="2024-01-02T02:21:53.149" v="1659" actId="13822"/>
          <ac:spMkLst>
            <pc:docMk/>
            <pc:sldMk cId="3810981456" sldId="279"/>
            <ac:spMk id="5" creationId="{8BBC82A6-E6A3-9F29-BC0E-E42A5DE98032}"/>
          </ac:spMkLst>
        </pc:spChg>
        <pc:spChg chg="mod">
          <ac:chgData name="Dyllan Eia" userId="0baaa9bf56490a2c" providerId="LiveId" clId="{343A728B-DAAD-4048-86D8-5EF4EBE25087}" dt="2024-01-02T02:23:34.164" v="1671" actId="1076"/>
          <ac:spMkLst>
            <pc:docMk/>
            <pc:sldMk cId="3810981456" sldId="279"/>
            <ac:spMk id="6" creationId="{27688103-2873-466E-A6D2-30836A12E618}"/>
          </ac:spMkLst>
        </pc:spChg>
        <pc:spChg chg="mod">
          <ac:chgData name="Dyllan Eia" userId="0baaa9bf56490a2c" providerId="LiveId" clId="{343A728B-DAAD-4048-86D8-5EF4EBE25087}" dt="2024-01-02T02:22:44.215" v="1669" actId="1076"/>
          <ac:spMkLst>
            <pc:docMk/>
            <pc:sldMk cId="3810981456" sldId="279"/>
            <ac:spMk id="7" creationId="{2C8895DA-7D1E-61A2-AE79-560F1C577AA3}"/>
          </ac:spMkLst>
        </pc:spChg>
        <pc:spChg chg="mod">
          <ac:chgData name="Dyllan Eia" userId="0baaa9bf56490a2c" providerId="LiveId" clId="{343A728B-DAAD-4048-86D8-5EF4EBE25087}" dt="2024-01-02T02:21:53.149" v="1659" actId="13822"/>
          <ac:spMkLst>
            <pc:docMk/>
            <pc:sldMk cId="3810981456" sldId="279"/>
            <ac:spMk id="8" creationId="{3865F8A3-4E82-99C4-D177-466174D0DDC7}"/>
          </ac:spMkLst>
        </pc:spChg>
        <pc:spChg chg="mod">
          <ac:chgData name="Dyllan Eia" userId="0baaa9bf56490a2c" providerId="LiveId" clId="{343A728B-DAAD-4048-86D8-5EF4EBE25087}" dt="2024-01-02T02:21:53.149" v="1659" actId="13822"/>
          <ac:spMkLst>
            <pc:docMk/>
            <pc:sldMk cId="3810981456" sldId="279"/>
            <ac:spMk id="9" creationId="{439CCDD4-079D-8612-F1A1-96CAFE1B1FE6}"/>
          </ac:spMkLst>
        </pc:spChg>
        <pc:spChg chg="mod">
          <ac:chgData name="Dyllan Eia" userId="0baaa9bf56490a2c" providerId="LiveId" clId="{343A728B-DAAD-4048-86D8-5EF4EBE25087}" dt="2024-01-02T02:21:53.149" v="1659" actId="13822"/>
          <ac:spMkLst>
            <pc:docMk/>
            <pc:sldMk cId="3810981456" sldId="279"/>
            <ac:spMk id="10" creationId="{68B2B419-C927-20D6-72CD-D2CA9B05C592}"/>
          </ac:spMkLst>
        </pc:spChg>
        <pc:spChg chg="mod">
          <ac:chgData name="Dyllan Eia" userId="0baaa9bf56490a2c" providerId="LiveId" clId="{343A728B-DAAD-4048-86D8-5EF4EBE25087}" dt="2024-01-02T02:21:53.149" v="1659" actId="13822"/>
          <ac:spMkLst>
            <pc:docMk/>
            <pc:sldMk cId="3810981456" sldId="279"/>
            <ac:spMk id="11" creationId="{CABF7704-9028-D5C4-B46D-DFC9ADE5F2A8}"/>
          </ac:spMkLst>
        </pc:spChg>
        <pc:spChg chg="mod">
          <ac:chgData name="Dyllan Eia" userId="0baaa9bf56490a2c" providerId="LiveId" clId="{343A728B-DAAD-4048-86D8-5EF4EBE25087}" dt="2024-01-02T02:21:53.149" v="1659" actId="13822"/>
          <ac:spMkLst>
            <pc:docMk/>
            <pc:sldMk cId="3810981456" sldId="279"/>
            <ac:spMk id="12" creationId="{FA43948C-AD09-E418-4EB8-978040FE1213}"/>
          </ac:spMkLst>
        </pc:spChg>
        <pc:spChg chg="mod">
          <ac:chgData name="Dyllan Eia" userId="0baaa9bf56490a2c" providerId="LiveId" clId="{343A728B-DAAD-4048-86D8-5EF4EBE25087}" dt="2024-01-02T02:34:47.822" v="1695" actId="1076"/>
          <ac:spMkLst>
            <pc:docMk/>
            <pc:sldMk cId="3810981456" sldId="279"/>
            <ac:spMk id="13" creationId="{A553250D-CCB8-34F5-5E82-C6CD6534C5E4}"/>
          </ac:spMkLst>
        </pc:spChg>
        <pc:spChg chg="mod">
          <ac:chgData name="Dyllan Eia" userId="0baaa9bf56490a2c" providerId="LiveId" clId="{343A728B-DAAD-4048-86D8-5EF4EBE25087}" dt="2024-01-02T02:24:31.319" v="1675" actId="1076"/>
          <ac:spMkLst>
            <pc:docMk/>
            <pc:sldMk cId="3810981456" sldId="279"/>
            <ac:spMk id="14" creationId="{531670C3-6E61-865E-027C-FD3D53A99F8C}"/>
          </ac:spMkLst>
        </pc:spChg>
        <pc:spChg chg="mod">
          <ac:chgData name="Dyllan Eia" userId="0baaa9bf56490a2c" providerId="LiveId" clId="{343A728B-DAAD-4048-86D8-5EF4EBE25087}" dt="2024-01-02T02:21:53.149" v="1659" actId="13822"/>
          <ac:spMkLst>
            <pc:docMk/>
            <pc:sldMk cId="3810981456" sldId="279"/>
            <ac:spMk id="15" creationId="{10FCF875-7807-F8CD-022F-12B4F8B4AF92}"/>
          </ac:spMkLst>
        </pc:spChg>
        <pc:spChg chg="mod">
          <ac:chgData name="Dyllan Eia" userId="0baaa9bf56490a2c" providerId="LiveId" clId="{343A728B-DAAD-4048-86D8-5EF4EBE25087}" dt="2024-01-02T02:21:53.149" v="1659" actId="13822"/>
          <ac:spMkLst>
            <pc:docMk/>
            <pc:sldMk cId="3810981456" sldId="279"/>
            <ac:spMk id="16" creationId="{2361760E-B0B7-E103-4B22-8C06DD19244C}"/>
          </ac:spMkLst>
        </pc:spChg>
        <pc:spChg chg="del">
          <ac:chgData name="Dyllan Eia" userId="0baaa9bf56490a2c" providerId="LiveId" clId="{343A728B-DAAD-4048-86D8-5EF4EBE25087}" dt="2024-01-02T02:25:24.208" v="1678" actId="478"/>
          <ac:spMkLst>
            <pc:docMk/>
            <pc:sldMk cId="3810981456" sldId="279"/>
            <ac:spMk id="17" creationId="{FEAF25E5-42C5-4FBC-3BB3-8BA459E3842D}"/>
          </ac:spMkLst>
        </pc:spChg>
        <pc:spChg chg="del">
          <ac:chgData name="Dyllan Eia" userId="0baaa9bf56490a2c" providerId="LiveId" clId="{343A728B-DAAD-4048-86D8-5EF4EBE25087}" dt="2024-01-02T02:25:27.027" v="1679" actId="478"/>
          <ac:spMkLst>
            <pc:docMk/>
            <pc:sldMk cId="3810981456" sldId="279"/>
            <ac:spMk id="18" creationId="{9B1FD47F-B262-52F2-6651-D06D8928AE6E}"/>
          </ac:spMkLst>
        </pc:spChg>
        <pc:spChg chg="del">
          <ac:chgData name="Dyllan Eia" userId="0baaa9bf56490a2c" providerId="LiveId" clId="{343A728B-DAAD-4048-86D8-5EF4EBE25087}" dt="2024-01-02T02:25:29.918" v="1680" actId="478"/>
          <ac:spMkLst>
            <pc:docMk/>
            <pc:sldMk cId="3810981456" sldId="279"/>
            <ac:spMk id="19" creationId="{C1DC0475-2714-076D-3E64-167ECF6CF3E5}"/>
          </ac:spMkLst>
        </pc:spChg>
        <pc:spChg chg="del">
          <ac:chgData name="Dyllan Eia" userId="0baaa9bf56490a2c" providerId="LiveId" clId="{343A728B-DAAD-4048-86D8-5EF4EBE25087}" dt="2024-01-02T02:25:29.918" v="1680" actId="478"/>
          <ac:spMkLst>
            <pc:docMk/>
            <pc:sldMk cId="3810981456" sldId="279"/>
            <ac:spMk id="20" creationId="{F1513D50-F04E-B877-C497-08EA62CFA982}"/>
          </ac:spMkLst>
        </pc:spChg>
        <pc:spChg chg="del">
          <ac:chgData name="Dyllan Eia" userId="0baaa9bf56490a2c" providerId="LiveId" clId="{343A728B-DAAD-4048-86D8-5EF4EBE25087}" dt="2024-01-02T02:25:29.918" v="1680" actId="478"/>
          <ac:spMkLst>
            <pc:docMk/>
            <pc:sldMk cId="3810981456" sldId="279"/>
            <ac:spMk id="21" creationId="{AAAFCC89-DE4A-F33A-77B3-219AAF81D4E8}"/>
          </ac:spMkLst>
        </pc:spChg>
        <pc:spChg chg="del">
          <ac:chgData name="Dyllan Eia" userId="0baaa9bf56490a2c" providerId="LiveId" clId="{343A728B-DAAD-4048-86D8-5EF4EBE25087}" dt="2024-01-02T02:25:29.918" v="1680" actId="478"/>
          <ac:spMkLst>
            <pc:docMk/>
            <pc:sldMk cId="3810981456" sldId="279"/>
            <ac:spMk id="25" creationId="{9B4F38E2-D8DA-66C7-2A3E-06F8CE054400}"/>
          </ac:spMkLst>
        </pc:spChg>
        <pc:spChg chg="del">
          <ac:chgData name="Dyllan Eia" userId="0baaa9bf56490a2c" providerId="LiveId" clId="{343A728B-DAAD-4048-86D8-5EF4EBE25087}" dt="2024-01-02T02:25:29.918" v="1680" actId="478"/>
          <ac:spMkLst>
            <pc:docMk/>
            <pc:sldMk cId="3810981456" sldId="279"/>
            <ac:spMk id="26" creationId="{279F5061-0992-C6EB-B32D-8AF90DDE1CDA}"/>
          </ac:spMkLst>
        </pc:spChg>
        <pc:spChg chg="del">
          <ac:chgData name="Dyllan Eia" userId="0baaa9bf56490a2c" providerId="LiveId" clId="{343A728B-DAAD-4048-86D8-5EF4EBE25087}" dt="2024-01-02T02:25:29.918" v="1680" actId="478"/>
          <ac:spMkLst>
            <pc:docMk/>
            <pc:sldMk cId="3810981456" sldId="279"/>
            <ac:spMk id="27" creationId="{B8370A05-38CF-A129-F222-D3131BE3DE7A}"/>
          </ac:spMkLst>
        </pc:spChg>
        <pc:spChg chg="del">
          <ac:chgData name="Dyllan Eia" userId="0baaa9bf56490a2c" providerId="LiveId" clId="{343A728B-DAAD-4048-86D8-5EF4EBE25087}" dt="2024-01-02T02:25:29.918" v="1680" actId="478"/>
          <ac:spMkLst>
            <pc:docMk/>
            <pc:sldMk cId="3810981456" sldId="279"/>
            <ac:spMk id="28" creationId="{7DEE84A2-2ADD-102D-F79A-7AE716FEF6E5}"/>
          </ac:spMkLst>
        </pc:spChg>
        <pc:spChg chg="del">
          <ac:chgData name="Dyllan Eia" userId="0baaa9bf56490a2c" providerId="LiveId" clId="{343A728B-DAAD-4048-86D8-5EF4EBE25087}" dt="2024-01-02T02:25:29.918" v="1680" actId="478"/>
          <ac:spMkLst>
            <pc:docMk/>
            <pc:sldMk cId="3810981456" sldId="279"/>
            <ac:spMk id="29" creationId="{BC2634CF-C708-F619-23D3-AFA2C9BA5D65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30" creationId="{2578786C-668D-E5E8-9CFC-D100D657BAC2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31" creationId="{0FA13BE1-41D2-90DD-8E96-96B1D00B50AD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32" creationId="{73C7B0D8-3D6F-2FEF-1218-376A1D3C321D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33" creationId="{409BCDF2-29B2-7F6A-C577-489E34BE8A84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34" creationId="{0F7F902F-8235-FEA0-036D-92921943DEB6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35" creationId="{81BD401D-1C66-34F0-D355-1C2819B7EBD7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36" creationId="{BA834145-DFD2-2AED-CC0A-0E27756DDC31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37" creationId="{24B204FD-917D-AD7E-D717-2FFF9744BC79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38" creationId="{E32A225D-B74B-0BAA-9CF9-C322A7F7C91B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39" creationId="{7B3CC5EC-363D-445D-D1E5-5583EB0E53A7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40" creationId="{B41BFAFC-F185-9101-9460-C97BECC719B6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41" creationId="{8CDDAC19-DEB9-DC4D-38B0-03E13B59C037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42" creationId="{8D786F61-6F33-1977-A082-1D75BD87F1F3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43" creationId="{15A4EA77-ED3E-7917-8EDF-4D6E8B9BD955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44" creationId="{D7609EA6-0E69-F767-C3C5-5E5D23AB011D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45" creationId="{3DD1DDC8-129C-009D-40C7-F844ED49E3B3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46" creationId="{43536256-2801-A827-794A-4C3819C2B444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47" creationId="{8167D1A3-2144-0806-6A5C-AE5C19E6F247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48" creationId="{0A8EC329-7266-017A-074D-8ACA43E1EC7F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49" creationId="{79CCD72F-5DC2-484A-331D-0338CEE2D2DB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50" creationId="{390A1DA3-AF59-88B2-1536-F6793B63D35A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51" creationId="{DD3DF707-BFD8-9FF0-A47B-2001FE8FF519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52" creationId="{9B92CA9B-DCEC-04E2-5086-F3AA7BAD3263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53" creationId="{10B73F5D-CF1A-CAB3-14D3-F82B99928FD5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54" creationId="{887F10F1-B14A-E221-D4D3-FE5F77ABCC6B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55" creationId="{E5124DBA-BBEB-7B50-482A-C2C0CCEECE40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56" creationId="{1E63DCB8-FC92-9A2C-60F6-90DD167ADFBB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57" creationId="{F01EF842-CCC2-107F-08A8-60565DEA887F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58" creationId="{68AE9BCE-5861-5958-D6B1-6A1E7607D385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59" creationId="{42019F04-8012-5823-BCDE-E47405BF793A}"/>
          </ac:spMkLst>
        </pc:spChg>
        <pc:spChg chg="del">
          <ac:chgData name="Dyllan Eia" userId="0baaa9bf56490a2c" providerId="LiveId" clId="{343A728B-DAAD-4048-86D8-5EF4EBE25087}" dt="2024-01-02T02:25:42.774" v="1686" actId="478"/>
          <ac:spMkLst>
            <pc:docMk/>
            <pc:sldMk cId="3810981456" sldId="279"/>
            <ac:spMk id="60" creationId="{6A172ADB-35B6-9957-6816-DC4A55B78C5B}"/>
          </ac:spMkLst>
        </pc:spChg>
        <pc:spChg chg="del">
          <ac:chgData name="Dyllan Eia" userId="0baaa9bf56490a2c" providerId="LiveId" clId="{343A728B-DAAD-4048-86D8-5EF4EBE25087}" dt="2024-01-02T02:25:42.774" v="1686" actId="478"/>
          <ac:spMkLst>
            <pc:docMk/>
            <pc:sldMk cId="3810981456" sldId="279"/>
            <ac:spMk id="61" creationId="{C1C23745-148A-9248-B6AC-9D23448067FD}"/>
          </ac:spMkLst>
        </pc:spChg>
        <pc:spChg chg="del">
          <ac:chgData name="Dyllan Eia" userId="0baaa9bf56490a2c" providerId="LiveId" clId="{343A728B-DAAD-4048-86D8-5EF4EBE25087}" dt="2024-01-02T02:25:42.774" v="1686" actId="478"/>
          <ac:spMkLst>
            <pc:docMk/>
            <pc:sldMk cId="3810981456" sldId="279"/>
            <ac:spMk id="62" creationId="{A7EDF54E-A8F5-32E5-E8D2-22DFF4BDEDD3}"/>
          </ac:spMkLst>
        </pc:spChg>
        <pc:spChg chg="del">
          <ac:chgData name="Dyllan Eia" userId="0baaa9bf56490a2c" providerId="LiveId" clId="{343A728B-DAAD-4048-86D8-5EF4EBE25087}" dt="2024-01-02T02:25:42.774" v="1686" actId="478"/>
          <ac:spMkLst>
            <pc:docMk/>
            <pc:sldMk cId="3810981456" sldId="279"/>
            <ac:spMk id="63" creationId="{E7D13BA9-ECBB-454B-8978-5BAF41E1E110}"/>
          </ac:spMkLst>
        </pc:spChg>
        <pc:spChg chg="del">
          <ac:chgData name="Dyllan Eia" userId="0baaa9bf56490a2c" providerId="LiveId" clId="{343A728B-DAAD-4048-86D8-5EF4EBE25087}" dt="2024-01-02T02:25:42.774" v="1686" actId="478"/>
          <ac:spMkLst>
            <pc:docMk/>
            <pc:sldMk cId="3810981456" sldId="279"/>
            <ac:spMk id="64" creationId="{16A34CF2-4007-57BE-4835-5BF003248FC4}"/>
          </ac:spMkLst>
        </pc:spChg>
        <pc:spChg chg="del">
          <ac:chgData name="Dyllan Eia" userId="0baaa9bf56490a2c" providerId="LiveId" clId="{343A728B-DAAD-4048-86D8-5EF4EBE25087}" dt="2024-01-02T02:25:42.774" v="1686" actId="478"/>
          <ac:spMkLst>
            <pc:docMk/>
            <pc:sldMk cId="3810981456" sldId="279"/>
            <ac:spMk id="65" creationId="{2479162F-F7DC-BE3F-36EB-0A125668B577}"/>
          </ac:spMkLst>
        </pc:spChg>
        <pc:spChg chg="del">
          <ac:chgData name="Dyllan Eia" userId="0baaa9bf56490a2c" providerId="LiveId" clId="{343A728B-DAAD-4048-86D8-5EF4EBE25087}" dt="2024-01-02T02:25:42.774" v="1686" actId="478"/>
          <ac:spMkLst>
            <pc:docMk/>
            <pc:sldMk cId="3810981456" sldId="279"/>
            <ac:spMk id="66" creationId="{59D11386-82A9-7C1A-1B6E-5F80ACAFF465}"/>
          </ac:spMkLst>
        </pc:spChg>
        <pc:spChg chg="del">
          <ac:chgData name="Dyllan Eia" userId="0baaa9bf56490a2c" providerId="LiveId" clId="{343A728B-DAAD-4048-86D8-5EF4EBE25087}" dt="2024-01-02T02:25:32.849" v="1681" actId="478"/>
          <ac:spMkLst>
            <pc:docMk/>
            <pc:sldMk cId="3810981456" sldId="279"/>
            <ac:spMk id="67" creationId="{49F74563-EB83-436A-73E2-E80991336E34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68" creationId="{BFD64E95-6492-AE01-6861-940A4A5E5F1A}"/>
          </ac:spMkLst>
        </pc:spChg>
        <pc:spChg chg="del">
          <ac:chgData name="Dyllan Eia" userId="0baaa9bf56490a2c" providerId="LiveId" clId="{343A728B-DAAD-4048-86D8-5EF4EBE25087}" dt="2024-01-02T02:25:21.285" v="1677" actId="478"/>
          <ac:spMkLst>
            <pc:docMk/>
            <pc:sldMk cId="3810981456" sldId="279"/>
            <ac:spMk id="69" creationId="{8222029A-F93D-8D42-A9DF-6AAC17E331AE}"/>
          </ac:spMkLst>
        </pc:spChg>
        <pc:cxnChg chg="add mod">
          <ac:chgData name="Dyllan Eia" userId="0baaa9bf56490a2c" providerId="LiveId" clId="{343A728B-DAAD-4048-86D8-5EF4EBE25087}" dt="2024-01-02T02:34:47.822" v="1695" actId="1076"/>
          <ac:cxnSpMkLst>
            <pc:docMk/>
            <pc:sldMk cId="3810981456" sldId="279"/>
            <ac:cxnSpMk id="3" creationId="{36628EA2-DEE1-299F-C519-56B944B8E6B9}"/>
          </ac:cxnSpMkLst>
        </pc:cxnChg>
      </pc:sldChg>
      <pc:sldChg chg="delSp modSp add mod">
        <pc:chgData name="Dyllan Eia" userId="0baaa9bf56490a2c" providerId="LiveId" clId="{343A728B-DAAD-4048-86D8-5EF4EBE25087}" dt="2024-01-02T12:16:02.837" v="1988" actId="20577"/>
        <pc:sldMkLst>
          <pc:docMk/>
          <pc:sldMk cId="3743971991" sldId="280"/>
        </pc:sldMkLst>
        <pc:spChg chg="del">
          <ac:chgData name="Dyllan Eia" userId="0baaa9bf56490a2c" providerId="LiveId" clId="{343A728B-DAAD-4048-86D8-5EF4EBE25087}" dt="2024-01-02T05:11:48.358" v="1697" actId="478"/>
          <ac:spMkLst>
            <pc:docMk/>
            <pc:sldMk cId="3743971991" sldId="280"/>
            <ac:spMk id="3" creationId="{15CFB73E-2583-3C52-32C5-7BD77A22F5EC}"/>
          </ac:spMkLst>
        </pc:spChg>
        <pc:graphicFrameChg chg="mod modGraphic">
          <ac:chgData name="Dyllan Eia" userId="0baaa9bf56490a2c" providerId="LiveId" clId="{343A728B-DAAD-4048-86D8-5EF4EBE25087}" dt="2024-01-02T12:16:02.837" v="1988" actId="20577"/>
          <ac:graphicFrameMkLst>
            <pc:docMk/>
            <pc:sldMk cId="3743971991" sldId="280"/>
            <ac:graphicFrameMk id="2" creationId="{8A2CD0BE-A730-F8A5-376F-4B4D1C8692DF}"/>
          </ac:graphicFrameMkLst>
        </pc:graphicFrameChg>
        <pc:graphicFrameChg chg="mod modGraphic">
          <ac:chgData name="Dyllan Eia" userId="0baaa9bf56490a2c" providerId="LiveId" clId="{343A728B-DAAD-4048-86D8-5EF4EBE25087}" dt="2024-01-02T12:15:51.418" v="1986"/>
          <ac:graphicFrameMkLst>
            <pc:docMk/>
            <pc:sldMk cId="3743971991" sldId="280"/>
            <ac:graphicFrameMk id="4" creationId="{D9AD14C5-8BE3-B605-1F1F-C5C4AF6AF7EF}"/>
          </ac:graphicFrameMkLst>
        </pc:graphicFrameChg>
      </pc:sldChg>
      <pc:sldChg chg="modSp add mod">
        <pc:chgData name="Dyllan Eia" userId="0baaa9bf56490a2c" providerId="LiveId" clId="{343A728B-DAAD-4048-86D8-5EF4EBE25087}" dt="2024-01-02T07:05:29.028" v="1879"/>
        <pc:sldMkLst>
          <pc:docMk/>
          <pc:sldMk cId="3879327032" sldId="281"/>
        </pc:sldMkLst>
        <pc:graphicFrameChg chg="mod modGraphic">
          <ac:chgData name="Dyllan Eia" userId="0baaa9bf56490a2c" providerId="LiveId" clId="{343A728B-DAAD-4048-86D8-5EF4EBE25087}" dt="2024-01-02T07:05:23.397" v="1878"/>
          <ac:graphicFrameMkLst>
            <pc:docMk/>
            <pc:sldMk cId="3879327032" sldId="281"/>
            <ac:graphicFrameMk id="4" creationId="{D9AD14C5-8BE3-B605-1F1F-C5C4AF6AF7EF}"/>
          </ac:graphicFrameMkLst>
        </pc:graphicFrameChg>
        <pc:graphicFrameChg chg="mod modGraphic">
          <ac:chgData name="Dyllan Eia" userId="0baaa9bf56490a2c" providerId="LiveId" clId="{343A728B-DAAD-4048-86D8-5EF4EBE25087}" dt="2024-01-02T07:05:29.028" v="1879"/>
          <ac:graphicFrameMkLst>
            <pc:docMk/>
            <pc:sldMk cId="3879327032" sldId="281"/>
            <ac:graphicFrameMk id="5" creationId="{26B9D195-2A6F-2923-BEFB-EEB1496874A5}"/>
          </ac:graphicFrameMkLst>
        </pc:graphicFrameChg>
      </pc:sldChg>
      <pc:sldChg chg="modSp add mod">
        <pc:chgData name="Dyllan Eia" userId="0baaa9bf56490a2c" providerId="LiveId" clId="{343A728B-DAAD-4048-86D8-5EF4EBE25087}" dt="2024-01-03T05:54:38.195" v="2036"/>
        <pc:sldMkLst>
          <pc:docMk/>
          <pc:sldMk cId="1395840970" sldId="282"/>
        </pc:sldMkLst>
        <pc:graphicFrameChg chg="mod modGraphic">
          <ac:chgData name="Dyllan Eia" userId="0baaa9bf56490a2c" providerId="LiveId" clId="{343A728B-DAAD-4048-86D8-5EF4EBE25087}" dt="2024-01-03T05:54:38.195" v="2036"/>
          <ac:graphicFrameMkLst>
            <pc:docMk/>
            <pc:sldMk cId="1395840970" sldId="282"/>
            <ac:graphicFrameMk id="2" creationId="{8A2CD0BE-A730-F8A5-376F-4B4D1C8692DF}"/>
          </ac:graphicFrameMkLst>
        </pc:graphicFrameChg>
        <pc:graphicFrameChg chg="mod modGraphic">
          <ac:chgData name="Dyllan Eia" userId="0baaa9bf56490a2c" providerId="LiveId" clId="{343A728B-DAAD-4048-86D8-5EF4EBE25087}" dt="2024-01-03T05:54:30.848" v="2035"/>
          <ac:graphicFrameMkLst>
            <pc:docMk/>
            <pc:sldMk cId="1395840970" sldId="282"/>
            <ac:graphicFrameMk id="4" creationId="{D9AD14C5-8BE3-B605-1F1F-C5C4AF6AF7EF}"/>
          </ac:graphicFrameMkLst>
        </pc:graphicFrameChg>
      </pc:sldChg>
      <pc:sldChg chg="modSp add mod">
        <pc:chgData name="Dyllan Eia" userId="0baaa9bf56490a2c" providerId="LiveId" clId="{343A728B-DAAD-4048-86D8-5EF4EBE25087}" dt="2024-01-04T07:35:54.879" v="2114"/>
        <pc:sldMkLst>
          <pc:docMk/>
          <pc:sldMk cId="1425542699" sldId="283"/>
        </pc:sldMkLst>
        <pc:graphicFrameChg chg="mod modGraphic">
          <ac:chgData name="Dyllan Eia" userId="0baaa9bf56490a2c" providerId="LiveId" clId="{343A728B-DAAD-4048-86D8-5EF4EBE25087}" dt="2024-01-04T07:35:48.296" v="2113"/>
          <ac:graphicFrameMkLst>
            <pc:docMk/>
            <pc:sldMk cId="1425542699" sldId="283"/>
            <ac:graphicFrameMk id="4" creationId="{D9AD14C5-8BE3-B605-1F1F-C5C4AF6AF7EF}"/>
          </ac:graphicFrameMkLst>
        </pc:graphicFrameChg>
        <pc:graphicFrameChg chg="mod modGraphic">
          <ac:chgData name="Dyllan Eia" userId="0baaa9bf56490a2c" providerId="LiveId" clId="{343A728B-DAAD-4048-86D8-5EF4EBE25087}" dt="2024-01-04T07:35:54.879" v="2114"/>
          <ac:graphicFrameMkLst>
            <pc:docMk/>
            <pc:sldMk cId="1425542699" sldId="283"/>
            <ac:graphicFrameMk id="5" creationId="{26B9D195-2A6F-2923-BEFB-EEB1496874A5}"/>
          </ac:graphicFrameMkLst>
        </pc:graphicFrameChg>
      </pc:sldChg>
    </pc:docChg>
  </pc:docChgLst>
  <pc:docChgLst>
    <pc:chgData name="Dyllan Eia" userId="0baaa9bf56490a2c" providerId="LiveId" clId="{479AA749-7EDE-4E73-A722-24391A7054FF}"/>
    <pc:docChg chg="undo custSel addSld modSld">
      <pc:chgData name="Dyllan Eia" userId="0baaa9bf56490a2c" providerId="LiveId" clId="{479AA749-7EDE-4E73-A722-24391A7054FF}" dt="2023-12-20T08:36:06.744" v="1612" actId="14100"/>
      <pc:docMkLst>
        <pc:docMk/>
      </pc:docMkLst>
      <pc:sldChg chg="modSp mod modShow">
        <pc:chgData name="Dyllan Eia" userId="0baaa9bf56490a2c" providerId="LiveId" clId="{479AA749-7EDE-4E73-A722-24391A7054FF}" dt="2023-12-20T04:52:05.070" v="493"/>
        <pc:sldMkLst>
          <pc:docMk/>
          <pc:sldMk cId="1912491645" sldId="262"/>
        </pc:sldMkLst>
        <pc:graphicFrameChg chg="mod modGraphic">
          <ac:chgData name="Dyllan Eia" userId="0baaa9bf56490a2c" providerId="LiveId" clId="{479AA749-7EDE-4E73-A722-24391A7054FF}" dt="2023-12-20T04:51:56.459" v="492" actId="20577"/>
          <ac:graphicFrameMkLst>
            <pc:docMk/>
            <pc:sldMk cId="1912491645" sldId="262"/>
            <ac:graphicFrameMk id="4" creationId="{D9AD14C5-8BE3-B605-1F1F-C5C4AF6AF7EF}"/>
          </ac:graphicFrameMkLst>
        </pc:graphicFrameChg>
        <pc:graphicFrameChg chg="mod modGraphic">
          <ac:chgData name="Dyllan Eia" userId="0baaa9bf56490a2c" providerId="LiveId" clId="{479AA749-7EDE-4E73-A722-24391A7054FF}" dt="2023-12-20T04:52:05.070" v="493"/>
          <ac:graphicFrameMkLst>
            <pc:docMk/>
            <pc:sldMk cId="1912491645" sldId="262"/>
            <ac:graphicFrameMk id="5" creationId="{26B9D195-2A6F-2923-BEFB-EEB1496874A5}"/>
          </ac:graphicFrameMkLst>
        </pc:graphicFrameChg>
      </pc:sldChg>
      <pc:sldChg chg="modSp add mod">
        <pc:chgData name="Dyllan Eia" userId="0baaa9bf56490a2c" providerId="LiveId" clId="{479AA749-7EDE-4E73-A722-24391A7054FF}" dt="2023-12-19T14:16:32.658" v="457" actId="113"/>
        <pc:sldMkLst>
          <pc:docMk/>
          <pc:sldMk cId="3232609428" sldId="263"/>
        </pc:sldMkLst>
        <pc:graphicFrameChg chg="mod modGraphic">
          <ac:chgData name="Dyllan Eia" userId="0baaa9bf56490a2c" providerId="LiveId" clId="{479AA749-7EDE-4E73-A722-24391A7054FF}" dt="2023-12-19T14:16:29.844" v="456" actId="113"/>
          <ac:graphicFrameMkLst>
            <pc:docMk/>
            <pc:sldMk cId="3232609428" sldId="263"/>
            <ac:graphicFrameMk id="4" creationId="{D9AD14C5-8BE3-B605-1F1F-C5C4AF6AF7EF}"/>
          </ac:graphicFrameMkLst>
        </pc:graphicFrameChg>
        <pc:graphicFrameChg chg="mod modGraphic">
          <ac:chgData name="Dyllan Eia" userId="0baaa9bf56490a2c" providerId="LiveId" clId="{479AA749-7EDE-4E73-A722-24391A7054FF}" dt="2023-12-19T14:16:32.658" v="457" actId="113"/>
          <ac:graphicFrameMkLst>
            <pc:docMk/>
            <pc:sldMk cId="3232609428" sldId="263"/>
            <ac:graphicFrameMk id="5" creationId="{26B9D195-2A6F-2923-BEFB-EEB1496874A5}"/>
          </ac:graphicFrameMkLst>
        </pc:graphicFrameChg>
      </pc:sldChg>
      <pc:sldChg chg="addSp delSp modSp add mod modNotesTx">
        <pc:chgData name="Dyllan Eia" userId="0baaa9bf56490a2c" providerId="LiveId" clId="{479AA749-7EDE-4E73-A722-24391A7054FF}" dt="2023-12-20T08:36:06.744" v="1612" actId="14100"/>
        <pc:sldMkLst>
          <pc:docMk/>
          <pc:sldMk cId="2011659735" sldId="264"/>
        </pc:sldMkLst>
        <pc:spChg chg="add mod">
          <ac:chgData name="Dyllan Eia" userId="0baaa9bf56490a2c" providerId="LiveId" clId="{479AA749-7EDE-4E73-A722-24391A7054FF}" dt="2023-12-20T07:14:41.946" v="930" actId="1076"/>
          <ac:spMkLst>
            <pc:docMk/>
            <pc:sldMk cId="2011659735" sldId="264"/>
            <ac:spMk id="2" creationId="{7D173D66-A42F-7B59-2477-60E9B53A6E16}"/>
          </ac:spMkLst>
        </pc:spChg>
        <pc:spChg chg="add mod">
          <ac:chgData name="Dyllan Eia" userId="0baaa9bf56490a2c" providerId="LiveId" clId="{479AA749-7EDE-4E73-A722-24391A7054FF}" dt="2023-12-20T07:25:43.957" v="1043" actId="1076"/>
          <ac:spMkLst>
            <pc:docMk/>
            <pc:sldMk cId="2011659735" sldId="264"/>
            <ac:spMk id="3" creationId="{DBC466D0-AB46-8366-CEB4-E19EFA1A41E8}"/>
          </ac:spMkLst>
        </pc:spChg>
        <pc:spChg chg="add mod">
          <ac:chgData name="Dyllan Eia" userId="0baaa9bf56490a2c" providerId="LiveId" clId="{479AA749-7EDE-4E73-A722-24391A7054FF}" dt="2023-12-20T07:13:40.583" v="890" actId="1038"/>
          <ac:spMkLst>
            <pc:docMk/>
            <pc:sldMk cId="2011659735" sldId="264"/>
            <ac:spMk id="4" creationId="{BCE49AEE-12E0-B17E-0021-AFC981CA9622}"/>
          </ac:spMkLst>
        </pc:spChg>
        <pc:spChg chg="add mod">
          <ac:chgData name="Dyllan Eia" userId="0baaa9bf56490a2c" providerId="LiveId" clId="{479AA749-7EDE-4E73-A722-24391A7054FF}" dt="2023-12-20T07:13:40.583" v="890" actId="1038"/>
          <ac:spMkLst>
            <pc:docMk/>
            <pc:sldMk cId="2011659735" sldId="264"/>
            <ac:spMk id="5" creationId="{ECE19542-D22D-4750-3237-703B84F5D691}"/>
          </ac:spMkLst>
        </pc:spChg>
        <pc:spChg chg="add mod">
          <ac:chgData name="Dyllan Eia" userId="0baaa9bf56490a2c" providerId="LiveId" clId="{479AA749-7EDE-4E73-A722-24391A7054FF}" dt="2023-12-20T07:25:49.678" v="1044" actId="1076"/>
          <ac:spMkLst>
            <pc:docMk/>
            <pc:sldMk cId="2011659735" sldId="264"/>
            <ac:spMk id="6" creationId="{FA65A319-2FED-4D93-353E-9B324BF61B15}"/>
          </ac:spMkLst>
        </pc:spChg>
        <pc:spChg chg="add mod">
          <ac:chgData name="Dyllan Eia" userId="0baaa9bf56490a2c" providerId="LiveId" clId="{479AA749-7EDE-4E73-A722-24391A7054FF}" dt="2023-12-20T07:13:40.583" v="890" actId="1038"/>
          <ac:spMkLst>
            <pc:docMk/>
            <pc:sldMk cId="2011659735" sldId="264"/>
            <ac:spMk id="9" creationId="{881CC2FA-B513-4A3E-9D23-E39F8E5F2750}"/>
          </ac:spMkLst>
        </pc:spChg>
        <pc:spChg chg="add del mod">
          <ac:chgData name="Dyllan Eia" userId="0baaa9bf56490a2c" providerId="LiveId" clId="{479AA749-7EDE-4E73-A722-24391A7054FF}" dt="2023-12-20T07:04:23.950" v="763" actId="478"/>
          <ac:spMkLst>
            <pc:docMk/>
            <pc:sldMk cId="2011659735" sldId="264"/>
            <ac:spMk id="10" creationId="{E9713297-A285-FF9F-3150-2701C0DCA985}"/>
          </ac:spMkLst>
        </pc:spChg>
        <pc:spChg chg="add mod">
          <ac:chgData name="Dyllan Eia" userId="0baaa9bf56490a2c" providerId="LiveId" clId="{479AA749-7EDE-4E73-A722-24391A7054FF}" dt="2023-12-20T07:14:41.946" v="930" actId="1076"/>
          <ac:spMkLst>
            <pc:docMk/>
            <pc:sldMk cId="2011659735" sldId="264"/>
            <ac:spMk id="11" creationId="{9A7D40F1-FA9A-D7E0-252D-4E54256570DC}"/>
          </ac:spMkLst>
        </pc:spChg>
        <pc:spChg chg="add mod">
          <ac:chgData name="Dyllan Eia" userId="0baaa9bf56490a2c" providerId="LiveId" clId="{479AA749-7EDE-4E73-A722-24391A7054FF}" dt="2023-12-20T07:15:11.642" v="971" actId="1037"/>
          <ac:spMkLst>
            <pc:docMk/>
            <pc:sldMk cId="2011659735" sldId="264"/>
            <ac:spMk id="15" creationId="{9B501D35-4364-8DE6-6B68-569CFDFBFB8D}"/>
          </ac:spMkLst>
        </pc:spChg>
        <pc:spChg chg="add mod">
          <ac:chgData name="Dyllan Eia" userId="0baaa9bf56490a2c" providerId="LiveId" clId="{479AA749-7EDE-4E73-A722-24391A7054FF}" dt="2023-12-20T07:25:53.652" v="1045" actId="1076"/>
          <ac:spMkLst>
            <pc:docMk/>
            <pc:sldMk cId="2011659735" sldId="264"/>
            <ac:spMk id="20" creationId="{494DCC1B-4726-6853-9338-08FB34E2FBAF}"/>
          </ac:spMkLst>
        </pc:spChg>
        <pc:spChg chg="add mod">
          <ac:chgData name="Dyllan Eia" userId="0baaa9bf56490a2c" providerId="LiveId" clId="{479AA749-7EDE-4E73-A722-24391A7054FF}" dt="2023-12-20T07:27:27.367" v="1065" actId="122"/>
          <ac:spMkLst>
            <pc:docMk/>
            <pc:sldMk cId="2011659735" sldId="264"/>
            <ac:spMk id="21" creationId="{76FCA611-3390-BDE1-EDCE-62C1EC20B06D}"/>
          </ac:spMkLst>
        </pc:spChg>
        <pc:spChg chg="add mod">
          <ac:chgData name="Dyllan Eia" userId="0baaa9bf56490a2c" providerId="LiveId" clId="{479AA749-7EDE-4E73-A722-24391A7054FF}" dt="2023-12-20T07:15:11.642" v="971" actId="1037"/>
          <ac:spMkLst>
            <pc:docMk/>
            <pc:sldMk cId="2011659735" sldId="264"/>
            <ac:spMk id="28" creationId="{985EA7F3-73DD-6BBA-C8CC-D81E5BC38966}"/>
          </ac:spMkLst>
        </pc:spChg>
        <pc:spChg chg="add mod">
          <ac:chgData name="Dyllan Eia" userId="0baaa9bf56490a2c" providerId="LiveId" clId="{479AA749-7EDE-4E73-A722-24391A7054FF}" dt="2023-12-20T07:25:58.011" v="1046" actId="1076"/>
          <ac:spMkLst>
            <pc:docMk/>
            <pc:sldMk cId="2011659735" sldId="264"/>
            <ac:spMk id="32" creationId="{45383725-233E-E034-7D82-247101CAAC27}"/>
          </ac:spMkLst>
        </pc:spChg>
        <pc:spChg chg="add mod">
          <ac:chgData name="Dyllan Eia" userId="0baaa9bf56490a2c" providerId="LiveId" clId="{479AA749-7EDE-4E73-A722-24391A7054FF}" dt="2023-12-20T07:15:11.642" v="971" actId="1037"/>
          <ac:spMkLst>
            <pc:docMk/>
            <pc:sldMk cId="2011659735" sldId="264"/>
            <ac:spMk id="36" creationId="{A968728D-395F-D548-0EAB-73A2F51C353B}"/>
          </ac:spMkLst>
        </pc:spChg>
        <pc:spChg chg="add del mod">
          <ac:chgData name="Dyllan Eia" userId="0baaa9bf56490a2c" providerId="LiveId" clId="{479AA749-7EDE-4E73-A722-24391A7054FF}" dt="2023-12-20T07:04:26.022" v="764" actId="478"/>
          <ac:spMkLst>
            <pc:docMk/>
            <pc:sldMk cId="2011659735" sldId="264"/>
            <ac:spMk id="37" creationId="{63FF210F-CD0A-2869-6079-A5087B0745CA}"/>
          </ac:spMkLst>
        </pc:spChg>
        <pc:spChg chg="add mod">
          <ac:chgData name="Dyllan Eia" userId="0baaa9bf56490a2c" providerId="LiveId" clId="{479AA749-7EDE-4E73-A722-24391A7054FF}" dt="2023-12-20T07:15:11.642" v="971" actId="1037"/>
          <ac:spMkLst>
            <pc:docMk/>
            <pc:sldMk cId="2011659735" sldId="264"/>
            <ac:spMk id="38" creationId="{8B92FC91-3162-34D8-F5CA-93E67A70D720}"/>
          </ac:spMkLst>
        </pc:spChg>
        <pc:spChg chg="add mod">
          <ac:chgData name="Dyllan Eia" userId="0baaa9bf56490a2c" providerId="LiveId" clId="{479AA749-7EDE-4E73-A722-24391A7054FF}" dt="2023-12-20T07:15:11.642" v="971" actId="1037"/>
          <ac:spMkLst>
            <pc:docMk/>
            <pc:sldMk cId="2011659735" sldId="264"/>
            <ac:spMk id="39" creationId="{898A3111-6E3D-DC03-4EC7-170060F2AC9A}"/>
          </ac:spMkLst>
        </pc:spChg>
        <pc:spChg chg="add mod">
          <ac:chgData name="Dyllan Eia" userId="0baaa9bf56490a2c" providerId="LiveId" clId="{479AA749-7EDE-4E73-A722-24391A7054FF}" dt="2023-12-20T07:26:02.354" v="1047" actId="1076"/>
          <ac:spMkLst>
            <pc:docMk/>
            <pc:sldMk cId="2011659735" sldId="264"/>
            <ac:spMk id="41" creationId="{DED37513-2BA8-31ED-30D9-BAAE07D20D7A}"/>
          </ac:spMkLst>
        </pc:spChg>
        <pc:spChg chg="add mod">
          <ac:chgData name="Dyllan Eia" userId="0baaa9bf56490a2c" providerId="LiveId" clId="{479AA749-7EDE-4E73-A722-24391A7054FF}" dt="2023-12-20T07:27:38.002" v="1068"/>
          <ac:spMkLst>
            <pc:docMk/>
            <pc:sldMk cId="2011659735" sldId="264"/>
            <ac:spMk id="48" creationId="{E9E128EE-32DA-A136-C619-8FF891ADA476}"/>
          </ac:spMkLst>
        </pc:spChg>
        <pc:spChg chg="add mod">
          <ac:chgData name="Dyllan Eia" userId="0baaa9bf56490a2c" providerId="LiveId" clId="{479AA749-7EDE-4E73-A722-24391A7054FF}" dt="2023-12-20T07:15:11.642" v="971" actId="1037"/>
          <ac:spMkLst>
            <pc:docMk/>
            <pc:sldMk cId="2011659735" sldId="264"/>
            <ac:spMk id="49" creationId="{F3FDD79E-BE4E-4CC2-EFA9-BEDC4D96D63C}"/>
          </ac:spMkLst>
        </pc:spChg>
        <pc:spChg chg="add mod">
          <ac:chgData name="Dyllan Eia" userId="0baaa9bf56490a2c" providerId="LiveId" clId="{479AA749-7EDE-4E73-A722-24391A7054FF}" dt="2023-12-20T07:26:06.613" v="1048" actId="1076"/>
          <ac:spMkLst>
            <pc:docMk/>
            <pc:sldMk cId="2011659735" sldId="264"/>
            <ac:spMk id="50" creationId="{7811AD1E-06DB-577D-1EBB-15DCABE685CC}"/>
          </ac:spMkLst>
        </pc:spChg>
        <pc:spChg chg="add mod">
          <ac:chgData name="Dyllan Eia" userId="0baaa9bf56490a2c" providerId="LiveId" clId="{479AA749-7EDE-4E73-A722-24391A7054FF}" dt="2023-12-20T07:15:11.642" v="971" actId="1037"/>
          <ac:spMkLst>
            <pc:docMk/>
            <pc:sldMk cId="2011659735" sldId="264"/>
            <ac:spMk id="62" creationId="{CCBD328E-CE60-0274-EA89-EB0CB8E46CD5}"/>
          </ac:spMkLst>
        </pc:spChg>
        <pc:spChg chg="add mod">
          <ac:chgData name="Dyllan Eia" userId="0baaa9bf56490a2c" providerId="LiveId" clId="{479AA749-7EDE-4E73-A722-24391A7054FF}" dt="2023-12-20T07:26:10.374" v="1049" actId="1076"/>
          <ac:spMkLst>
            <pc:docMk/>
            <pc:sldMk cId="2011659735" sldId="264"/>
            <ac:spMk id="65" creationId="{9C3D2292-D6DC-51CD-7399-09768D752CD0}"/>
          </ac:spMkLst>
        </pc:spChg>
        <pc:spChg chg="add mod">
          <ac:chgData name="Dyllan Eia" userId="0baaa9bf56490a2c" providerId="LiveId" clId="{479AA749-7EDE-4E73-A722-24391A7054FF}" dt="2023-12-20T07:15:11.642" v="971" actId="1037"/>
          <ac:spMkLst>
            <pc:docMk/>
            <pc:sldMk cId="2011659735" sldId="264"/>
            <ac:spMk id="66" creationId="{907057D1-0BEC-76C7-0E3D-269AB6050D54}"/>
          </ac:spMkLst>
        </pc:spChg>
        <pc:spChg chg="add mod">
          <ac:chgData name="Dyllan Eia" userId="0baaa9bf56490a2c" providerId="LiveId" clId="{479AA749-7EDE-4E73-A722-24391A7054FF}" dt="2023-12-20T07:06:32.782" v="774" actId="1076"/>
          <ac:spMkLst>
            <pc:docMk/>
            <pc:sldMk cId="2011659735" sldId="264"/>
            <ac:spMk id="67" creationId="{F1AA1D22-CB58-7857-7815-75123268C060}"/>
          </ac:spMkLst>
        </pc:spChg>
        <pc:spChg chg="add mod">
          <ac:chgData name="Dyllan Eia" userId="0baaa9bf56490a2c" providerId="LiveId" clId="{479AA749-7EDE-4E73-A722-24391A7054FF}" dt="2023-12-20T07:13:34.838" v="861" actId="14100"/>
          <ac:spMkLst>
            <pc:docMk/>
            <pc:sldMk cId="2011659735" sldId="264"/>
            <ac:spMk id="76" creationId="{51B44B95-A5C9-4EF2-4BEF-2A7CC5BED46A}"/>
          </ac:spMkLst>
        </pc:spChg>
        <pc:spChg chg="add mod">
          <ac:chgData name="Dyllan Eia" userId="0baaa9bf56490a2c" providerId="LiveId" clId="{479AA749-7EDE-4E73-A722-24391A7054FF}" dt="2023-12-20T07:09:32.932" v="824" actId="164"/>
          <ac:spMkLst>
            <pc:docMk/>
            <pc:sldMk cId="2011659735" sldId="264"/>
            <ac:spMk id="77" creationId="{14770705-1F57-0D07-7DCA-A9E107E6BB32}"/>
          </ac:spMkLst>
        </pc:spChg>
        <pc:spChg chg="add mod">
          <ac:chgData name="Dyllan Eia" userId="0baaa9bf56490a2c" providerId="LiveId" clId="{479AA749-7EDE-4E73-A722-24391A7054FF}" dt="2023-12-20T07:09:32.932" v="824" actId="164"/>
          <ac:spMkLst>
            <pc:docMk/>
            <pc:sldMk cId="2011659735" sldId="264"/>
            <ac:spMk id="78" creationId="{200A8518-3C91-FF6E-D29D-93D644B425BE}"/>
          </ac:spMkLst>
        </pc:spChg>
        <pc:spChg chg="add mod">
          <ac:chgData name="Dyllan Eia" userId="0baaa9bf56490a2c" providerId="LiveId" clId="{479AA749-7EDE-4E73-A722-24391A7054FF}" dt="2023-12-20T07:13:40.583" v="890" actId="1038"/>
          <ac:spMkLst>
            <pc:docMk/>
            <pc:sldMk cId="2011659735" sldId="264"/>
            <ac:spMk id="81" creationId="{C6954F98-490E-2025-A7DF-DBBFF4AEC3E3}"/>
          </ac:spMkLst>
        </pc:spChg>
        <pc:spChg chg="add mod">
          <ac:chgData name="Dyllan Eia" userId="0baaa9bf56490a2c" providerId="LiveId" clId="{479AA749-7EDE-4E73-A722-24391A7054FF}" dt="2023-12-20T07:26:26.840" v="1052" actId="1076"/>
          <ac:spMkLst>
            <pc:docMk/>
            <pc:sldMk cId="2011659735" sldId="264"/>
            <ac:spMk id="83" creationId="{DAA093EB-2622-9864-ACF0-111B294D6E49}"/>
          </ac:spMkLst>
        </pc:spChg>
        <pc:spChg chg="add mod">
          <ac:chgData name="Dyllan Eia" userId="0baaa9bf56490a2c" providerId="LiveId" clId="{479AA749-7EDE-4E73-A722-24391A7054FF}" dt="2023-12-20T07:09:47.865" v="829" actId="1076"/>
          <ac:spMkLst>
            <pc:docMk/>
            <pc:sldMk cId="2011659735" sldId="264"/>
            <ac:spMk id="84" creationId="{AFBE55F8-1A90-A7A1-538A-D727AD983E10}"/>
          </ac:spMkLst>
        </pc:spChg>
        <pc:spChg chg="add mod">
          <ac:chgData name="Dyllan Eia" userId="0baaa9bf56490a2c" providerId="LiveId" clId="{479AA749-7EDE-4E73-A722-24391A7054FF}" dt="2023-12-20T07:10:16.317" v="833" actId="1076"/>
          <ac:spMkLst>
            <pc:docMk/>
            <pc:sldMk cId="2011659735" sldId="264"/>
            <ac:spMk id="85" creationId="{792608A3-2F47-15DF-4911-5BE565B488DA}"/>
          </ac:spMkLst>
        </pc:spChg>
        <pc:spChg chg="add mod">
          <ac:chgData name="Dyllan Eia" userId="0baaa9bf56490a2c" providerId="LiveId" clId="{479AA749-7EDE-4E73-A722-24391A7054FF}" dt="2023-12-20T07:26:33.485" v="1053" actId="1076"/>
          <ac:spMkLst>
            <pc:docMk/>
            <pc:sldMk cId="2011659735" sldId="264"/>
            <ac:spMk id="86" creationId="{351A1084-6A0A-03A0-A927-98DDB9CEDCAB}"/>
          </ac:spMkLst>
        </pc:spChg>
        <pc:spChg chg="add mod">
          <ac:chgData name="Dyllan Eia" userId="0baaa9bf56490a2c" providerId="LiveId" clId="{479AA749-7EDE-4E73-A722-24391A7054FF}" dt="2023-12-20T07:10:26.511" v="835" actId="1076"/>
          <ac:spMkLst>
            <pc:docMk/>
            <pc:sldMk cId="2011659735" sldId="264"/>
            <ac:spMk id="87" creationId="{C7D98E83-E4C0-A78B-D0AE-F46D928A1562}"/>
          </ac:spMkLst>
        </pc:spChg>
        <pc:spChg chg="add mod">
          <ac:chgData name="Dyllan Eia" userId="0baaa9bf56490a2c" providerId="LiveId" clId="{479AA749-7EDE-4E73-A722-24391A7054FF}" dt="2023-12-20T07:26:38.715" v="1054" actId="1076"/>
          <ac:spMkLst>
            <pc:docMk/>
            <pc:sldMk cId="2011659735" sldId="264"/>
            <ac:spMk id="97" creationId="{54CB4847-889E-A38D-858C-9D3A82911D80}"/>
          </ac:spMkLst>
        </pc:spChg>
        <pc:spChg chg="add mod">
          <ac:chgData name="Dyllan Eia" userId="0baaa9bf56490a2c" providerId="LiveId" clId="{479AA749-7EDE-4E73-A722-24391A7054FF}" dt="2023-12-20T07:12:56.888" v="857" actId="1076"/>
          <ac:spMkLst>
            <pc:docMk/>
            <pc:sldMk cId="2011659735" sldId="264"/>
            <ac:spMk id="98" creationId="{D0203277-654A-D781-8FA7-0505BF06397F}"/>
          </ac:spMkLst>
        </pc:spChg>
        <pc:spChg chg="add mod">
          <ac:chgData name="Dyllan Eia" userId="0baaa9bf56490a2c" providerId="LiveId" clId="{479AA749-7EDE-4E73-A722-24391A7054FF}" dt="2023-12-20T07:15:26.233" v="974" actId="1076"/>
          <ac:spMkLst>
            <pc:docMk/>
            <pc:sldMk cId="2011659735" sldId="264"/>
            <ac:spMk id="99" creationId="{B7354FE2-9257-7210-888D-A0F41ECC11F9}"/>
          </ac:spMkLst>
        </pc:spChg>
        <pc:spChg chg="add mod">
          <ac:chgData name="Dyllan Eia" userId="0baaa9bf56490a2c" providerId="LiveId" clId="{479AA749-7EDE-4E73-A722-24391A7054FF}" dt="2023-12-20T07:15:11.642" v="971" actId="1037"/>
          <ac:spMkLst>
            <pc:docMk/>
            <pc:sldMk cId="2011659735" sldId="264"/>
            <ac:spMk id="100" creationId="{9226B881-6B00-798C-3076-2C9C361D4643}"/>
          </ac:spMkLst>
        </pc:spChg>
        <pc:spChg chg="add mod">
          <ac:chgData name="Dyllan Eia" userId="0baaa9bf56490a2c" providerId="LiveId" clId="{479AA749-7EDE-4E73-A722-24391A7054FF}" dt="2023-12-20T07:26:17.404" v="1050" actId="1076"/>
          <ac:spMkLst>
            <pc:docMk/>
            <pc:sldMk cId="2011659735" sldId="264"/>
            <ac:spMk id="102" creationId="{791BDB91-DBC1-C194-2CA0-B8EED005C4CB}"/>
          </ac:spMkLst>
        </pc:spChg>
        <pc:spChg chg="add mod">
          <ac:chgData name="Dyllan Eia" userId="0baaa9bf56490a2c" providerId="LiveId" clId="{479AA749-7EDE-4E73-A722-24391A7054FF}" dt="2023-12-20T07:15:53.636" v="984" actId="1076"/>
          <ac:spMkLst>
            <pc:docMk/>
            <pc:sldMk cId="2011659735" sldId="264"/>
            <ac:spMk id="113" creationId="{729F37F3-15C9-FE06-45BD-713E6A915A67}"/>
          </ac:spMkLst>
        </pc:spChg>
        <pc:spChg chg="add mod">
          <ac:chgData name="Dyllan Eia" userId="0baaa9bf56490a2c" providerId="LiveId" clId="{479AA749-7EDE-4E73-A722-24391A7054FF}" dt="2023-12-20T07:16:23.084" v="986" actId="1076"/>
          <ac:spMkLst>
            <pc:docMk/>
            <pc:sldMk cId="2011659735" sldId="264"/>
            <ac:spMk id="114" creationId="{886C5408-D38D-4B62-C422-21FBCF48E905}"/>
          </ac:spMkLst>
        </pc:spChg>
        <pc:spChg chg="add mod">
          <ac:chgData name="Dyllan Eia" userId="0baaa9bf56490a2c" providerId="LiveId" clId="{479AA749-7EDE-4E73-A722-24391A7054FF}" dt="2023-12-20T07:26:45.161" v="1055" actId="1076"/>
          <ac:spMkLst>
            <pc:docMk/>
            <pc:sldMk cId="2011659735" sldId="264"/>
            <ac:spMk id="122" creationId="{60EC5E30-1171-E44B-8BE3-A1787AAD39AB}"/>
          </ac:spMkLst>
        </pc:spChg>
        <pc:spChg chg="add mod">
          <ac:chgData name="Dyllan Eia" userId="0baaa9bf56490a2c" providerId="LiveId" clId="{479AA749-7EDE-4E73-A722-24391A7054FF}" dt="2023-12-20T07:16:48.637" v="995" actId="1076"/>
          <ac:spMkLst>
            <pc:docMk/>
            <pc:sldMk cId="2011659735" sldId="264"/>
            <ac:spMk id="123" creationId="{C4950CBD-C2C9-FC62-D60B-F8CE1109BC8F}"/>
          </ac:spMkLst>
        </pc:spChg>
        <pc:spChg chg="mod">
          <ac:chgData name="Dyllan Eia" userId="0baaa9bf56490a2c" providerId="LiveId" clId="{479AA749-7EDE-4E73-A722-24391A7054FF}" dt="2023-12-20T07:17:42.931" v="999"/>
          <ac:spMkLst>
            <pc:docMk/>
            <pc:sldMk cId="2011659735" sldId="264"/>
            <ac:spMk id="129" creationId="{E4F55983-9AFA-1726-58B5-39A0AB3A779A}"/>
          </ac:spMkLst>
        </pc:spChg>
        <pc:spChg chg="mod">
          <ac:chgData name="Dyllan Eia" userId="0baaa9bf56490a2c" providerId="LiveId" clId="{479AA749-7EDE-4E73-A722-24391A7054FF}" dt="2023-12-20T07:17:42.931" v="999"/>
          <ac:spMkLst>
            <pc:docMk/>
            <pc:sldMk cId="2011659735" sldId="264"/>
            <ac:spMk id="130" creationId="{CF31E741-B36A-2888-100B-AA54E9C50B3F}"/>
          </ac:spMkLst>
        </pc:spChg>
        <pc:spChg chg="add mod">
          <ac:chgData name="Dyllan Eia" userId="0baaa9bf56490a2c" providerId="LiveId" clId="{479AA749-7EDE-4E73-A722-24391A7054FF}" dt="2023-12-20T07:26:50.338" v="1056" actId="1076"/>
          <ac:spMkLst>
            <pc:docMk/>
            <pc:sldMk cId="2011659735" sldId="264"/>
            <ac:spMk id="131" creationId="{0F730A70-A369-5A63-014F-24A114CBD7BF}"/>
          </ac:spMkLst>
        </pc:spChg>
        <pc:spChg chg="add mod">
          <ac:chgData name="Dyllan Eia" userId="0baaa9bf56490a2c" providerId="LiveId" clId="{479AA749-7EDE-4E73-A722-24391A7054FF}" dt="2023-12-20T07:18:05.141" v="1019" actId="1037"/>
          <ac:spMkLst>
            <pc:docMk/>
            <pc:sldMk cId="2011659735" sldId="264"/>
            <ac:spMk id="132" creationId="{85B7F013-1250-FC78-6470-7B58587F0008}"/>
          </ac:spMkLst>
        </pc:spChg>
        <pc:spChg chg="add mod">
          <ac:chgData name="Dyllan Eia" userId="0baaa9bf56490a2c" providerId="LiveId" clId="{479AA749-7EDE-4E73-A722-24391A7054FF}" dt="2023-12-20T07:26:53.706" v="1057" actId="1076"/>
          <ac:spMkLst>
            <pc:docMk/>
            <pc:sldMk cId="2011659735" sldId="264"/>
            <ac:spMk id="137" creationId="{FF9D0B23-132D-E9E7-2A0E-70CC2B0B2B18}"/>
          </ac:spMkLst>
        </pc:spChg>
        <pc:spChg chg="add mod">
          <ac:chgData name="Dyllan Eia" userId="0baaa9bf56490a2c" providerId="LiveId" clId="{479AA749-7EDE-4E73-A722-24391A7054FF}" dt="2023-12-20T07:18:22.770" v="1023" actId="1076"/>
          <ac:spMkLst>
            <pc:docMk/>
            <pc:sldMk cId="2011659735" sldId="264"/>
            <ac:spMk id="138" creationId="{2F0D3446-FADF-F1D7-28C8-C1E5FA3F5AA4}"/>
          </ac:spMkLst>
        </pc:spChg>
        <pc:spChg chg="add mod">
          <ac:chgData name="Dyllan Eia" userId="0baaa9bf56490a2c" providerId="LiveId" clId="{479AA749-7EDE-4E73-A722-24391A7054FF}" dt="2023-12-20T07:25:03.967" v="1040" actId="1076"/>
          <ac:spMkLst>
            <pc:docMk/>
            <pc:sldMk cId="2011659735" sldId="264"/>
            <ac:spMk id="139" creationId="{6D38C9C0-2311-EE43-D935-C012E537D034}"/>
          </ac:spMkLst>
        </pc:spChg>
        <pc:grpChg chg="add mod">
          <ac:chgData name="Dyllan Eia" userId="0baaa9bf56490a2c" providerId="LiveId" clId="{479AA749-7EDE-4E73-A722-24391A7054FF}" dt="2023-12-20T07:11:56.219" v="855" actId="1076"/>
          <ac:grpSpMkLst>
            <pc:docMk/>
            <pc:sldMk cId="2011659735" sldId="264"/>
            <ac:grpSpMk id="82" creationId="{68F8F9F4-49C2-5FC0-D69B-BAD1BD1F4A2E}"/>
          </ac:grpSpMkLst>
        </pc:grpChg>
        <pc:grpChg chg="add mod">
          <ac:chgData name="Dyllan Eia" userId="0baaa9bf56490a2c" providerId="LiveId" clId="{479AA749-7EDE-4E73-A722-24391A7054FF}" dt="2023-12-20T07:18:00.768" v="1011" actId="1037"/>
          <ac:grpSpMkLst>
            <pc:docMk/>
            <pc:sldMk cId="2011659735" sldId="264"/>
            <ac:grpSpMk id="128" creationId="{F79DCB5B-F041-2D74-6156-798A22ADA961}"/>
          </ac:grpSpMkLst>
        </pc:grpChg>
        <pc:graphicFrameChg chg="del">
          <ac:chgData name="Dyllan Eia" userId="0baaa9bf56490a2c" providerId="LiveId" clId="{479AA749-7EDE-4E73-A722-24391A7054FF}" dt="2023-12-19T13:37:10.261" v="407" actId="478"/>
          <ac:graphicFrameMkLst>
            <pc:docMk/>
            <pc:sldMk cId="2011659735" sldId="264"/>
            <ac:graphicFrameMk id="4" creationId="{D9AD14C5-8BE3-B605-1F1F-C5C4AF6AF7EF}"/>
          </ac:graphicFrameMkLst>
        </pc:graphicFrameChg>
        <pc:graphicFrameChg chg="del">
          <ac:chgData name="Dyllan Eia" userId="0baaa9bf56490a2c" providerId="LiveId" clId="{479AA749-7EDE-4E73-A722-24391A7054FF}" dt="2023-12-19T13:37:10.261" v="407" actId="478"/>
          <ac:graphicFrameMkLst>
            <pc:docMk/>
            <pc:sldMk cId="2011659735" sldId="264"/>
            <ac:graphicFrameMk id="5" creationId="{26B9D195-2A6F-2923-BEFB-EEB1496874A5}"/>
          </ac:graphicFrameMkLst>
        </pc:graphicFrameChg>
        <pc:cxnChg chg="add mod">
          <ac:chgData name="Dyllan Eia" userId="0baaa9bf56490a2c" providerId="LiveId" clId="{479AA749-7EDE-4E73-A722-24391A7054FF}" dt="2023-12-20T07:13:40.583" v="890" actId="1038"/>
          <ac:cxnSpMkLst>
            <pc:docMk/>
            <pc:sldMk cId="2011659735" sldId="264"/>
            <ac:cxnSpMk id="8" creationId="{E5EF3AEB-04DC-8097-424E-C373A5E305F2}"/>
          </ac:cxnSpMkLst>
        </pc:cxnChg>
        <pc:cxnChg chg="add mod">
          <ac:chgData name="Dyllan Eia" userId="0baaa9bf56490a2c" providerId="LiveId" clId="{479AA749-7EDE-4E73-A722-24391A7054FF}" dt="2023-12-20T07:14:41.946" v="930" actId="1076"/>
          <ac:cxnSpMkLst>
            <pc:docMk/>
            <pc:sldMk cId="2011659735" sldId="264"/>
            <ac:cxnSpMk id="12" creationId="{F280B2F9-FAF0-D78D-A5B0-6C11D35B820A}"/>
          </ac:cxnSpMkLst>
        </pc:cxnChg>
        <pc:cxnChg chg="add mod">
          <ac:chgData name="Dyllan Eia" userId="0baaa9bf56490a2c" providerId="LiveId" clId="{479AA749-7EDE-4E73-A722-24391A7054FF}" dt="2023-12-20T08:36:06.744" v="1612" actId="14100"/>
          <ac:cxnSpMkLst>
            <pc:docMk/>
            <pc:sldMk cId="2011659735" sldId="264"/>
            <ac:cxnSpMk id="16" creationId="{F6ACE386-D8F5-6545-92F2-D81B8195A4DB}"/>
          </ac:cxnSpMkLst>
        </pc:cxnChg>
        <pc:cxnChg chg="add mod">
          <ac:chgData name="Dyllan Eia" userId="0baaa9bf56490a2c" providerId="LiveId" clId="{479AA749-7EDE-4E73-A722-24391A7054FF}" dt="2023-12-20T07:15:11.642" v="971" actId="1037"/>
          <ac:cxnSpMkLst>
            <pc:docMk/>
            <pc:sldMk cId="2011659735" sldId="264"/>
            <ac:cxnSpMk id="22" creationId="{FE29E4D3-9B52-1407-68CA-18EDFCF73FEB}"/>
          </ac:cxnSpMkLst>
        </pc:cxnChg>
        <pc:cxnChg chg="add mod">
          <ac:chgData name="Dyllan Eia" userId="0baaa9bf56490a2c" providerId="LiveId" clId="{479AA749-7EDE-4E73-A722-24391A7054FF}" dt="2023-12-20T07:15:19.422" v="973" actId="14100"/>
          <ac:cxnSpMkLst>
            <pc:docMk/>
            <pc:sldMk cId="2011659735" sldId="264"/>
            <ac:cxnSpMk id="26" creationId="{DDFB05F6-C5C4-C02C-CA9F-0F2ECE99939D}"/>
          </ac:cxnSpMkLst>
        </pc:cxnChg>
        <pc:cxnChg chg="add mod">
          <ac:chgData name="Dyllan Eia" userId="0baaa9bf56490a2c" providerId="LiveId" clId="{479AA749-7EDE-4E73-A722-24391A7054FF}" dt="2023-12-20T07:15:11.642" v="971" actId="1037"/>
          <ac:cxnSpMkLst>
            <pc:docMk/>
            <pc:sldMk cId="2011659735" sldId="264"/>
            <ac:cxnSpMk id="33" creationId="{6531CB77-DBD0-BA59-1048-E3EC6008DBBE}"/>
          </ac:cxnSpMkLst>
        </pc:cxnChg>
        <pc:cxnChg chg="add mod">
          <ac:chgData name="Dyllan Eia" userId="0baaa9bf56490a2c" providerId="LiveId" clId="{479AA749-7EDE-4E73-A722-24391A7054FF}" dt="2023-12-20T07:15:11.642" v="971" actId="1037"/>
          <ac:cxnSpMkLst>
            <pc:docMk/>
            <pc:sldMk cId="2011659735" sldId="264"/>
            <ac:cxnSpMk id="40" creationId="{63C7F0B2-B341-B880-B478-82576B079A06}"/>
          </ac:cxnSpMkLst>
        </pc:cxnChg>
        <pc:cxnChg chg="add mod">
          <ac:chgData name="Dyllan Eia" userId="0baaa9bf56490a2c" providerId="LiveId" clId="{479AA749-7EDE-4E73-A722-24391A7054FF}" dt="2023-12-20T07:15:11.642" v="971" actId="1037"/>
          <ac:cxnSpMkLst>
            <pc:docMk/>
            <pc:sldMk cId="2011659735" sldId="264"/>
            <ac:cxnSpMk id="42" creationId="{8C25C4EB-1729-09AB-4765-94105F1D4218}"/>
          </ac:cxnSpMkLst>
        </pc:cxnChg>
        <pc:cxnChg chg="add mod">
          <ac:chgData name="Dyllan Eia" userId="0baaa9bf56490a2c" providerId="LiveId" clId="{479AA749-7EDE-4E73-A722-24391A7054FF}" dt="2023-12-20T07:15:11.642" v="971" actId="1037"/>
          <ac:cxnSpMkLst>
            <pc:docMk/>
            <pc:sldMk cId="2011659735" sldId="264"/>
            <ac:cxnSpMk id="43" creationId="{C9E2CF28-406E-1A80-061B-B76DFF43AD2F}"/>
          </ac:cxnSpMkLst>
        </pc:cxnChg>
        <pc:cxnChg chg="add mod">
          <ac:chgData name="Dyllan Eia" userId="0baaa9bf56490a2c" providerId="LiveId" clId="{479AA749-7EDE-4E73-A722-24391A7054FF}" dt="2023-12-20T07:15:11.642" v="971" actId="1037"/>
          <ac:cxnSpMkLst>
            <pc:docMk/>
            <pc:sldMk cId="2011659735" sldId="264"/>
            <ac:cxnSpMk id="52" creationId="{58CF1EE8-D10A-AF5E-581D-615A0571EF36}"/>
          </ac:cxnSpMkLst>
        </pc:cxnChg>
        <pc:cxnChg chg="add mod">
          <ac:chgData name="Dyllan Eia" userId="0baaa9bf56490a2c" providerId="LiveId" clId="{479AA749-7EDE-4E73-A722-24391A7054FF}" dt="2023-12-20T07:15:11.642" v="971" actId="1037"/>
          <ac:cxnSpMkLst>
            <pc:docMk/>
            <pc:sldMk cId="2011659735" sldId="264"/>
            <ac:cxnSpMk id="55" creationId="{B413947D-7AC9-7916-4BF0-758C920F9E77}"/>
          </ac:cxnSpMkLst>
        </pc:cxnChg>
        <pc:cxnChg chg="add mod">
          <ac:chgData name="Dyllan Eia" userId="0baaa9bf56490a2c" providerId="LiveId" clId="{479AA749-7EDE-4E73-A722-24391A7054FF}" dt="2023-12-20T07:15:11.642" v="971" actId="1037"/>
          <ac:cxnSpMkLst>
            <pc:docMk/>
            <pc:sldMk cId="2011659735" sldId="264"/>
            <ac:cxnSpMk id="59" creationId="{D70C6CA9-F2FF-1E58-3E7F-72DAB465B944}"/>
          </ac:cxnSpMkLst>
        </pc:cxnChg>
        <pc:cxnChg chg="add mod">
          <ac:chgData name="Dyllan Eia" userId="0baaa9bf56490a2c" providerId="LiveId" clId="{479AA749-7EDE-4E73-A722-24391A7054FF}" dt="2023-12-20T07:11:43.758" v="847" actId="14100"/>
          <ac:cxnSpMkLst>
            <pc:docMk/>
            <pc:sldMk cId="2011659735" sldId="264"/>
            <ac:cxnSpMk id="88" creationId="{C6C0871A-1F79-313C-F3B7-8D33F956AA60}"/>
          </ac:cxnSpMkLst>
        </pc:cxnChg>
        <pc:cxnChg chg="add mod">
          <ac:chgData name="Dyllan Eia" userId="0baaa9bf56490a2c" providerId="LiveId" clId="{479AA749-7EDE-4E73-A722-24391A7054FF}" dt="2023-12-20T07:11:47.688" v="850" actId="14100"/>
          <ac:cxnSpMkLst>
            <pc:docMk/>
            <pc:sldMk cId="2011659735" sldId="264"/>
            <ac:cxnSpMk id="91" creationId="{D2962FE9-2D7C-18B1-A4CF-FCC80A951921}"/>
          </ac:cxnSpMkLst>
        </pc:cxnChg>
        <pc:cxnChg chg="add mod">
          <ac:chgData name="Dyllan Eia" userId="0baaa9bf56490a2c" providerId="LiveId" clId="{479AA749-7EDE-4E73-A722-24391A7054FF}" dt="2023-12-20T07:11:56.219" v="855" actId="1076"/>
          <ac:cxnSpMkLst>
            <pc:docMk/>
            <pc:sldMk cId="2011659735" sldId="264"/>
            <ac:cxnSpMk id="94" creationId="{450F5ACD-81EA-5B23-E90F-838AA1C7EBE2}"/>
          </ac:cxnSpMkLst>
        </pc:cxnChg>
        <pc:cxnChg chg="add mod">
          <ac:chgData name="Dyllan Eia" userId="0baaa9bf56490a2c" providerId="LiveId" clId="{479AA749-7EDE-4E73-A722-24391A7054FF}" dt="2023-12-20T07:15:31.002" v="977" actId="14100"/>
          <ac:cxnSpMkLst>
            <pc:docMk/>
            <pc:sldMk cId="2011659735" sldId="264"/>
            <ac:cxnSpMk id="107" creationId="{F192C1B4-7419-3044-42D4-F28D2DA3B40A}"/>
          </ac:cxnSpMkLst>
        </pc:cxnChg>
        <pc:cxnChg chg="add mod">
          <ac:chgData name="Dyllan Eia" userId="0baaa9bf56490a2c" providerId="LiveId" clId="{479AA749-7EDE-4E73-A722-24391A7054FF}" dt="2023-12-20T07:15:34.206" v="980" actId="14100"/>
          <ac:cxnSpMkLst>
            <pc:docMk/>
            <pc:sldMk cId="2011659735" sldId="264"/>
            <ac:cxnSpMk id="110" creationId="{628BE273-B0CF-4100-C6DA-4188A88B6E28}"/>
          </ac:cxnSpMkLst>
        </pc:cxnChg>
        <pc:cxnChg chg="add mod">
          <ac:chgData name="Dyllan Eia" userId="0baaa9bf56490a2c" providerId="LiveId" clId="{479AA749-7EDE-4E73-A722-24391A7054FF}" dt="2023-12-20T07:16:33.583" v="990" actId="14100"/>
          <ac:cxnSpMkLst>
            <pc:docMk/>
            <pc:sldMk cId="2011659735" sldId="264"/>
            <ac:cxnSpMk id="115" creationId="{FF28C610-7C8C-8315-C2BF-FDBBA9C2A723}"/>
          </ac:cxnSpMkLst>
        </pc:cxnChg>
        <pc:cxnChg chg="add mod">
          <ac:chgData name="Dyllan Eia" userId="0baaa9bf56490a2c" providerId="LiveId" clId="{479AA749-7EDE-4E73-A722-24391A7054FF}" dt="2023-12-20T07:16:37.337" v="993" actId="14100"/>
          <ac:cxnSpMkLst>
            <pc:docMk/>
            <pc:sldMk cId="2011659735" sldId="264"/>
            <ac:cxnSpMk id="119" creationId="{D6BEBFCB-A692-B8AB-517A-A9414D7CAEC0}"/>
          </ac:cxnSpMkLst>
        </pc:cxnChg>
        <pc:cxnChg chg="add mod">
          <ac:chgData name="Dyllan Eia" userId="0baaa9bf56490a2c" providerId="LiveId" clId="{479AA749-7EDE-4E73-A722-24391A7054FF}" dt="2023-12-20T07:18:08.038" v="1020" actId="14100"/>
          <ac:cxnSpMkLst>
            <pc:docMk/>
            <pc:sldMk cId="2011659735" sldId="264"/>
            <ac:cxnSpMk id="124" creationId="{1C92EC08-CAA1-8CAD-6CDC-DEB68C48FF4E}"/>
          </ac:cxnSpMkLst>
        </pc:cxnChg>
        <pc:cxnChg chg="add mod">
          <ac:chgData name="Dyllan Eia" userId="0baaa9bf56490a2c" providerId="LiveId" clId="{479AA749-7EDE-4E73-A722-24391A7054FF}" dt="2023-12-20T07:16:52.922" v="998" actId="14100"/>
          <ac:cxnSpMkLst>
            <pc:docMk/>
            <pc:sldMk cId="2011659735" sldId="264"/>
            <ac:cxnSpMk id="125" creationId="{573FFB75-D98C-67E6-7B41-C19A52704074}"/>
          </ac:cxnSpMkLst>
        </pc:cxnChg>
        <pc:cxnChg chg="add mod">
          <ac:chgData name="Dyllan Eia" userId="0baaa9bf56490a2c" providerId="LiveId" clId="{479AA749-7EDE-4E73-A722-24391A7054FF}" dt="2023-12-20T07:18:10.574" v="1021" actId="14100"/>
          <ac:cxnSpMkLst>
            <pc:docMk/>
            <pc:sldMk cId="2011659735" sldId="264"/>
            <ac:cxnSpMk id="133" creationId="{58A9A949-91B1-2E89-EF6E-B94551315010}"/>
          </ac:cxnSpMkLst>
        </pc:cxnChg>
        <pc:cxnChg chg="add mod">
          <ac:chgData name="Dyllan Eia" userId="0baaa9bf56490a2c" providerId="LiveId" clId="{479AA749-7EDE-4E73-A722-24391A7054FF}" dt="2023-12-20T07:24:57.654" v="1039" actId="14100"/>
          <ac:cxnSpMkLst>
            <pc:docMk/>
            <pc:sldMk cId="2011659735" sldId="264"/>
            <ac:cxnSpMk id="134" creationId="{0E58825D-9147-0475-E40C-14D63E87EFC5}"/>
          </ac:cxnSpMkLst>
        </pc:cxnChg>
      </pc:sldChg>
      <pc:sldChg chg="modSp add mod">
        <pc:chgData name="Dyllan Eia" userId="0baaa9bf56490a2c" providerId="LiveId" clId="{479AA749-7EDE-4E73-A722-24391A7054FF}" dt="2023-12-20T06:32:59.341" v="523" actId="114"/>
        <pc:sldMkLst>
          <pc:docMk/>
          <pc:sldMk cId="4132732145" sldId="265"/>
        </pc:sldMkLst>
        <pc:graphicFrameChg chg="mod modGraphic">
          <ac:chgData name="Dyllan Eia" userId="0baaa9bf56490a2c" providerId="LiveId" clId="{479AA749-7EDE-4E73-A722-24391A7054FF}" dt="2023-12-20T06:32:59.341" v="523" actId="114"/>
          <ac:graphicFrameMkLst>
            <pc:docMk/>
            <pc:sldMk cId="4132732145" sldId="265"/>
            <ac:graphicFrameMk id="4" creationId="{D9AD14C5-8BE3-B605-1F1F-C5C4AF6AF7EF}"/>
          </ac:graphicFrameMkLst>
        </pc:graphicFrameChg>
        <pc:graphicFrameChg chg="mod modGraphic">
          <ac:chgData name="Dyllan Eia" userId="0baaa9bf56490a2c" providerId="LiveId" clId="{479AA749-7EDE-4E73-A722-24391A7054FF}" dt="2023-12-20T06:32:55.751" v="522" actId="114"/>
          <ac:graphicFrameMkLst>
            <pc:docMk/>
            <pc:sldMk cId="4132732145" sldId="265"/>
            <ac:graphicFrameMk id="5" creationId="{26B9D195-2A6F-2923-BEFB-EEB1496874A5}"/>
          </ac:graphicFrameMkLst>
        </pc:graphicFrameChg>
      </pc:sldChg>
      <pc:sldChg chg="addSp delSp modSp add mod">
        <pc:chgData name="Dyllan Eia" userId="0baaa9bf56490a2c" providerId="LiveId" clId="{479AA749-7EDE-4E73-A722-24391A7054FF}" dt="2023-12-20T08:05:18.823" v="1533" actId="1076"/>
        <pc:sldMkLst>
          <pc:docMk/>
          <pc:sldMk cId="254026567" sldId="266"/>
        </pc:sldMkLst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2" creationId="{7D173D66-A42F-7B59-2477-60E9B53A6E16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3" creationId="{DBC466D0-AB46-8366-CEB4-E19EFA1A41E8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4" creationId="{BCE49AEE-12E0-B17E-0021-AFC981CA9622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5" creationId="{ECE19542-D22D-4750-3237-703B84F5D691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6" creationId="{FA65A319-2FED-4D93-353E-9B324BF61B15}"/>
          </ac:spMkLst>
        </pc:spChg>
        <pc:spChg chg="add del mod">
          <ac:chgData name="Dyllan Eia" userId="0baaa9bf56490a2c" providerId="LiveId" clId="{479AA749-7EDE-4E73-A722-24391A7054FF}" dt="2023-12-20T07:34:18.872" v="1100" actId="478"/>
          <ac:spMkLst>
            <pc:docMk/>
            <pc:sldMk cId="254026567" sldId="266"/>
            <ac:spMk id="7" creationId="{2FB62063-E45C-4C3F-FFD6-CEFFB8F6BE4F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9" creationId="{881CC2FA-B513-4A3E-9D23-E39F8E5F2750}"/>
          </ac:spMkLst>
        </pc:spChg>
        <pc:spChg chg="add mod">
          <ac:chgData name="Dyllan Eia" userId="0baaa9bf56490a2c" providerId="LiveId" clId="{479AA749-7EDE-4E73-A722-24391A7054FF}" dt="2023-12-20T07:57:39.303" v="1378" actId="208"/>
          <ac:spMkLst>
            <pc:docMk/>
            <pc:sldMk cId="254026567" sldId="266"/>
            <ac:spMk id="10" creationId="{307FC557-7A95-2896-3D50-2BB6241D17E0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11" creationId="{9A7D40F1-FA9A-D7E0-252D-4E54256570DC}"/>
          </ac:spMkLst>
        </pc:spChg>
        <pc:spChg chg="add mod">
          <ac:chgData name="Dyllan Eia" userId="0baaa9bf56490a2c" providerId="LiveId" clId="{479AA749-7EDE-4E73-A722-24391A7054FF}" dt="2023-12-20T07:37:02.159" v="1138" actId="1076"/>
          <ac:spMkLst>
            <pc:docMk/>
            <pc:sldMk cId="254026567" sldId="266"/>
            <ac:spMk id="13" creationId="{F2AB49F0-44E7-60CB-0A3C-5F1FEC24AF65}"/>
          </ac:spMkLst>
        </pc:spChg>
        <pc:spChg chg="add mod">
          <ac:chgData name="Dyllan Eia" userId="0baaa9bf56490a2c" providerId="LiveId" clId="{479AA749-7EDE-4E73-A722-24391A7054FF}" dt="2023-12-20T07:37:02.159" v="1138" actId="1076"/>
          <ac:spMkLst>
            <pc:docMk/>
            <pc:sldMk cId="254026567" sldId="266"/>
            <ac:spMk id="14" creationId="{98126639-5703-5DE1-B6AB-A17139E1312B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15" creationId="{9B501D35-4364-8DE6-6B68-569CFDFBFB8D}"/>
          </ac:spMkLst>
        </pc:spChg>
        <pc:spChg chg="add mod">
          <ac:chgData name="Dyllan Eia" userId="0baaa9bf56490a2c" providerId="LiveId" clId="{479AA749-7EDE-4E73-A722-24391A7054FF}" dt="2023-12-20T07:37:02.159" v="1138" actId="1076"/>
          <ac:spMkLst>
            <pc:docMk/>
            <pc:sldMk cId="254026567" sldId="266"/>
            <ac:spMk id="17" creationId="{A49DBD66-41CE-9168-DD41-88F6D8C1E5A1}"/>
          </ac:spMkLst>
        </pc:spChg>
        <pc:spChg chg="add mod">
          <ac:chgData name="Dyllan Eia" userId="0baaa9bf56490a2c" providerId="LiveId" clId="{479AA749-7EDE-4E73-A722-24391A7054FF}" dt="2023-12-20T07:37:02.159" v="1138" actId="1076"/>
          <ac:spMkLst>
            <pc:docMk/>
            <pc:sldMk cId="254026567" sldId="266"/>
            <ac:spMk id="18" creationId="{CC9115A2-97E3-29F4-3D95-BE095C89AE86}"/>
          </ac:spMkLst>
        </pc:spChg>
        <pc:spChg chg="add mod">
          <ac:chgData name="Dyllan Eia" userId="0baaa9bf56490a2c" providerId="LiveId" clId="{479AA749-7EDE-4E73-A722-24391A7054FF}" dt="2023-12-20T07:58:49.029" v="1385" actId="108"/>
          <ac:spMkLst>
            <pc:docMk/>
            <pc:sldMk cId="254026567" sldId="266"/>
            <ac:spMk id="19" creationId="{88735847-ED2D-E1BB-7809-06AF7775A95E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20" creationId="{494DCC1B-4726-6853-9338-08FB34E2FBAF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21" creationId="{76FCA611-3390-BDE1-EDCE-62C1EC20B06D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28" creationId="{985EA7F3-73DD-6BBA-C8CC-D81E5BC38966}"/>
          </ac:spMkLst>
        </pc:spChg>
        <pc:spChg chg="add mod">
          <ac:chgData name="Dyllan Eia" userId="0baaa9bf56490a2c" providerId="LiveId" clId="{479AA749-7EDE-4E73-A722-24391A7054FF}" dt="2023-12-20T07:56:57.106" v="1375" actId="1035"/>
          <ac:spMkLst>
            <pc:docMk/>
            <pc:sldMk cId="254026567" sldId="266"/>
            <ac:spMk id="31" creationId="{E9F28E2F-107D-9591-7C95-0C0B2A7DFF02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32" creationId="{45383725-233E-E034-7D82-247101CAAC27}"/>
          </ac:spMkLst>
        </pc:spChg>
        <pc:spChg chg="add mod">
          <ac:chgData name="Dyllan Eia" userId="0baaa9bf56490a2c" providerId="LiveId" clId="{479AA749-7EDE-4E73-A722-24391A7054FF}" dt="2023-12-20T07:56:57.106" v="1375" actId="1035"/>
          <ac:spMkLst>
            <pc:docMk/>
            <pc:sldMk cId="254026567" sldId="266"/>
            <ac:spMk id="34" creationId="{4B34AAF4-7598-058C-E6E9-4694AD9C8E65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35" creationId="{5E3F9C14-CBE7-FFDA-4403-4CDA9CA032BE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36" creationId="{A968728D-395F-D548-0EAB-73A2F51C353B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37" creationId="{CAABF733-53F8-3070-E272-A28C270F143A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38" creationId="{8B92FC91-3162-34D8-F5CA-93E67A70D720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39" creationId="{898A3111-6E3D-DC03-4EC7-170060F2AC9A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41" creationId="{DED37513-2BA8-31ED-30D9-BAAE07D20D7A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44" creationId="{45125C5D-5318-6692-6956-AA02CCD670F6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45" creationId="{10B3C0FD-2994-E4D7-4C6F-9783BBCE513A}"/>
          </ac:spMkLst>
        </pc:spChg>
        <pc:spChg chg="add del mod">
          <ac:chgData name="Dyllan Eia" userId="0baaa9bf56490a2c" providerId="LiveId" clId="{479AA749-7EDE-4E73-A722-24391A7054FF}" dt="2023-12-20T07:44:13.022" v="1181" actId="478"/>
          <ac:spMkLst>
            <pc:docMk/>
            <pc:sldMk cId="254026567" sldId="266"/>
            <ac:spMk id="46" creationId="{18C9C785-2CC9-620A-9B24-D0DF08D7B8C5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47" creationId="{68A808CF-767F-B78A-1F53-6B5201F36548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48" creationId="{E9E128EE-32DA-A136-C619-8FF891ADA476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49" creationId="{F3FDD79E-BE4E-4CC2-EFA9-BEDC4D96D63C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50" creationId="{7811AD1E-06DB-577D-1EBB-15DCABE685CC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51" creationId="{06546237-361F-5661-C242-5CD01B56DE20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53" creationId="{57A88B05-F0AC-3A07-3F4F-5F2935617C0E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54" creationId="{B0D705BC-04B6-1802-6343-1DBC3056ABA7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56" creationId="{25001299-8023-B338-DC31-6D245C9E6202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62" creationId="{CCBD328E-CE60-0274-EA89-EB0CB8E46CD5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65" creationId="{9C3D2292-D6DC-51CD-7399-09768D752CD0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66" creationId="{907057D1-0BEC-76C7-0E3D-269AB6050D54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67" creationId="{F1AA1D22-CB58-7857-7815-75123268C060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68" creationId="{FF71CF22-EF7D-B2C5-D2AF-A185D1F1D0E2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69" creationId="{BF7AE03E-7ACB-6496-C170-99D58350020E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70" creationId="{FE833C8A-7324-ECB3-E0D2-11F34872186D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71" creationId="{35E73DF8-485A-A505-E517-BA7B12AD316D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72" creationId="{2ABF7038-44CF-FBA4-508C-B21C829D3D9E}"/>
          </ac:spMkLst>
        </pc:spChg>
        <pc:spChg chg="add del mod">
          <ac:chgData name="Dyllan Eia" userId="0baaa9bf56490a2c" providerId="LiveId" clId="{479AA749-7EDE-4E73-A722-24391A7054FF}" dt="2023-12-20T08:01:37.600" v="1414" actId="478"/>
          <ac:spMkLst>
            <pc:docMk/>
            <pc:sldMk cId="254026567" sldId="266"/>
            <ac:spMk id="74" creationId="{8C129D19-AD66-E30E-6C1D-9C77C6111337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76" creationId="{51B44B95-A5C9-4EF2-4BEF-2A7CC5BED46A}"/>
          </ac:spMkLst>
        </pc:spChg>
        <pc:spChg chg="mod">
          <ac:chgData name="Dyllan Eia" userId="0baaa9bf56490a2c" providerId="LiveId" clId="{479AA749-7EDE-4E73-A722-24391A7054FF}" dt="2023-12-20T07:55:50.893" v="1322"/>
          <ac:spMkLst>
            <pc:docMk/>
            <pc:sldMk cId="254026567" sldId="266"/>
            <ac:spMk id="77" creationId="{14770705-1F57-0D07-7DCA-A9E107E6BB32}"/>
          </ac:spMkLst>
        </pc:spChg>
        <pc:spChg chg="mod">
          <ac:chgData name="Dyllan Eia" userId="0baaa9bf56490a2c" providerId="LiveId" clId="{479AA749-7EDE-4E73-A722-24391A7054FF}" dt="2023-12-20T07:55:55.902" v="1323" actId="14100"/>
          <ac:spMkLst>
            <pc:docMk/>
            <pc:sldMk cId="254026567" sldId="266"/>
            <ac:spMk id="78" creationId="{200A8518-3C91-FF6E-D29D-93D644B425BE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81" creationId="{C6954F98-490E-2025-A7DF-DBBFF4AEC3E3}"/>
          </ac:spMkLst>
        </pc:spChg>
        <pc:spChg chg="del">
          <ac:chgData name="Dyllan Eia" userId="0baaa9bf56490a2c" providerId="LiveId" clId="{479AA749-7EDE-4E73-A722-24391A7054FF}" dt="2023-12-20T07:36:57.592" v="1137" actId="478"/>
          <ac:spMkLst>
            <pc:docMk/>
            <pc:sldMk cId="254026567" sldId="266"/>
            <ac:spMk id="83" creationId="{DAA093EB-2622-9864-ACF0-111B294D6E49}"/>
          </ac:spMkLst>
        </pc:spChg>
        <pc:spChg chg="del">
          <ac:chgData name="Dyllan Eia" userId="0baaa9bf56490a2c" providerId="LiveId" clId="{479AA749-7EDE-4E73-A722-24391A7054FF}" dt="2023-12-20T07:36:57.592" v="1137" actId="478"/>
          <ac:spMkLst>
            <pc:docMk/>
            <pc:sldMk cId="254026567" sldId="266"/>
            <ac:spMk id="84" creationId="{AFBE55F8-1A90-A7A1-538A-D727AD983E10}"/>
          </ac:spMkLst>
        </pc:spChg>
        <pc:spChg chg="del">
          <ac:chgData name="Dyllan Eia" userId="0baaa9bf56490a2c" providerId="LiveId" clId="{479AA749-7EDE-4E73-A722-24391A7054FF}" dt="2023-12-20T07:36:57.592" v="1137" actId="478"/>
          <ac:spMkLst>
            <pc:docMk/>
            <pc:sldMk cId="254026567" sldId="266"/>
            <ac:spMk id="85" creationId="{792608A3-2F47-15DF-4911-5BE565B488DA}"/>
          </ac:spMkLst>
        </pc:spChg>
        <pc:spChg chg="del">
          <ac:chgData name="Dyllan Eia" userId="0baaa9bf56490a2c" providerId="LiveId" clId="{479AA749-7EDE-4E73-A722-24391A7054FF}" dt="2023-12-20T07:36:57.592" v="1137" actId="478"/>
          <ac:spMkLst>
            <pc:docMk/>
            <pc:sldMk cId="254026567" sldId="266"/>
            <ac:spMk id="86" creationId="{351A1084-6A0A-03A0-A927-98DDB9CEDCAB}"/>
          </ac:spMkLst>
        </pc:spChg>
        <pc:spChg chg="del">
          <ac:chgData name="Dyllan Eia" userId="0baaa9bf56490a2c" providerId="LiveId" clId="{479AA749-7EDE-4E73-A722-24391A7054FF}" dt="2023-12-20T07:36:57.592" v="1137" actId="478"/>
          <ac:spMkLst>
            <pc:docMk/>
            <pc:sldMk cId="254026567" sldId="266"/>
            <ac:spMk id="87" creationId="{C7D98E83-E4C0-A78B-D0AE-F46D928A1562}"/>
          </ac:spMkLst>
        </pc:spChg>
        <pc:spChg chg="add del mod">
          <ac:chgData name="Dyllan Eia" userId="0baaa9bf56490a2c" providerId="LiveId" clId="{479AA749-7EDE-4E73-A722-24391A7054FF}" dt="2023-12-20T08:01:46.576" v="1415" actId="478"/>
          <ac:spMkLst>
            <pc:docMk/>
            <pc:sldMk cId="254026567" sldId="266"/>
            <ac:spMk id="89" creationId="{6A9C3F19-61EA-D1FC-D199-50BFFE5204F5}"/>
          </ac:spMkLst>
        </pc:spChg>
        <pc:spChg chg="add del mod">
          <ac:chgData name="Dyllan Eia" userId="0baaa9bf56490a2c" providerId="LiveId" clId="{479AA749-7EDE-4E73-A722-24391A7054FF}" dt="2023-12-20T08:01:46.576" v="1415" actId="478"/>
          <ac:spMkLst>
            <pc:docMk/>
            <pc:sldMk cId="254026567" sldId="266"/>
            <ac:spMk id="90" creationId="{727B093E-F1E6-B495-1D72-8F0618ACA1F7}"/>
          </ac:spMkLst>
        </pc:spChg>
        <pc:spChg chg="del">
          <ac:chgData name="Dyllan Eia" userId="0baaa9bf56490a2c" providerId="LiveId" clId="{479AA749-7EDE-4E73-A722-24391A7054FF}" dt="2023-12-20T07:58:32.957" v="1382" actId="478"/>
          <ac:spMkLst>
            <pc:docMk/>
            <pc:sldMk cId="254026567" sldId="266"/>
            <ac:spMk id="97" creationId="{54CB4847-889E-A38D-858C-9D3A82911D80}"/>
          </ac:spMkLst>
        </pc:spChg>
        <pc:spChg chg="del">
          <ac:chgData name="Dyllan Eia" userId="0baaa9bf56490a2c" providerId="LiveId" clId="{479AA749-7EDE-4E73-A722-24391A7054FF}" dt="2023-12-20T07:58:32.957" v="1382" actId="478"/>
          <ac:spMkLst>
            <pc:docMk/>
            <pc:sldMk cId="254026567" sldId="266"/>
            <ac:spMk id="98" creationId="{D0203277-654A-D781-8FA7-0505BF06397F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99" creationId="{B7354FE2-9257-7210-888D-A0F41ECC11F9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100" creationId="{9226B881-6B00-798C-3076-2C9C361D4643}"/>
          </ac:spMkLst>
        </pc:spChg>
        <pc:spChg chg="del">
          <ac:chgData name="Dyllan Eia" userId="0baaa9bf56490a2c" providerId="LiveId" clId="{479AA749-7EDE-4E73-A722-24391A7054FF}" dt="2023-12-20T07:29:14.985" v="1070" actId="478"/>
          <ac:spMkLst>
            <pc:docMk/>
            <pc:sldMk cId="254026567" sldId="266"/>
            <ac:spMk id="102" creationId="{791BDB91-DBC1-C194-2CA0-B8EED005C4CB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109" creationId="{BC6680A4-D933-A9E2-C714-AA5371ABA8FB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111" creationId="{BDD0C3B6-6AEE-62D2-12C2-54510BBC59AF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112" creationId="{1641A139-4065-35E3-D68F-1793D4488F3E}"/>
          </ac:spMkLst>
        </pc:spChg>
        <pc:spChg chg="del mod">
          <ac:chgData name="Dyllan Eia" userId="0baaa9bf56490a2c" providerId="LiveId" clId="{479AA749-7EDE-4E73-A722-24391A7054FF}" dt="2023-12-20T07:59:49.190" v="1405" actId="478"/>
          <ac:spMkLst>
            <pc:docMk/>
            <pc:sldMk cId="254026567" sldId="266"/>
            <ac:spMk id="113" creationId="{729F37F3-15C9-FE06-45BD-713E6A915A67}"/>
          </ac:spMkLst>
        </pc:spChg>
        <pc:spChg chg="del">
          <ac:chgData name="Dyllan Eia" userId="0baaa9bf56490a2c" providerId="LiveId" clId="{479AA749-7EDE-4E73-A722-24391A7054FF}" dt="2023-12-20T07:59:49.190" v="1405" actId="478"/>
          <ac:spMkLst>
            <pc:docMk/>
            <pc:sldMk cId="254026567" sldId="266"/>
            <ac:spMk id="114" creationId="{886C5408-D38D-4B62-C422-21FBCF48E905}"/>
          </ac:spMkLst>
        </pc:spChg>
        <pc:spChg chg="del">
          <ac:chgData name="Dyllan Eia" userId="0baaa9bf56490a2c" providerId="LiveId" clId="{479AA749-7EDE-4E73-A722-24391A7054FF}" dt="2023-12-20T07:59:49.190" v="1405" actId="478"/>
          <ac:spMkLst>
            <pc:docMk/>
            <pc:sldMk cId="254026567" sldId="266"/>
            <ac:spMk id="122" creationId="{60EC5E30-1171-E44B-8BE3-A1787AAD39AB}"/>
          </ac:spMkLst>
        </pc:spChg>
        <pc:spChg chg="del">
          <ac:chgData name="Dyllan Eia" userId="0baaa9bf56490a2c" providerId="LiveId" clId="{479AA749-7EDE-4E73-A722-24391A7054FF}" dt="2023-12-20T07:59:49.190" v="1405" actId="478"/>
          <ac:spMkLst>
            <pc:docMk/>
            <pc:sldMk cId="254026567" sldId="266"/>
            <ac:spMk id="123" creationId="{C4950CBD-C2C9-FC62-D60B-F8CE1109BC8F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127" creationId="{A08E0C45-2C76-44C1-D6C1-D8BC777D1085}"/>
          </ac:spMkLst>
        </pc:spChg>
        <pc:spChg chg="del">
          <ac:chgData name="Dyllan Eia" userId="0baaa9bf56490a2c" providerId="LiveId" clId="{479AA749-7EDE-4E73-A722-24391A7054FF}" dt="2023-12-20T07:59:49.190" v="1405" actId="478"/>
          <ac:spMkLst>
            <pc:docMk/>
            <pc:sldMk cId="254026567" sldId="266"/>
            <ac:spMk id="131" creationId="{0F730A70-A369-5A63-014F-24A114CBD7BF}"/>
          </ac:spMkLst>
        </pc:spChg>
        <pc:spChg chg="del">
          <ac:chgData name="Dyllan Eia" userId="0baaa9bf56490a2c" providerId="LiveId" clId="{479AA749-7EDE-4E73-A722-24391A7054FF}" dt="2023-12-20T07:59:49.190" v="1405" actId="478"/>
          <ac:spMkLst>
            <pc:docMk/>
            <pc:sldMk cId="254026567" sldId="266"/>
            <ac:spMk id="132" creationId="{85B7F013-1250-FC78-6470-7B58587F0008}"/>
          </ac:spMkLst>
        </pc:spChg>
        <pc:spChg chg="mod">
          <ac:chgData name="Dyllan Eia" userId="0baaa9bf56490a2c" providerId="LiveId" clId="{479AA749-7EDE-4E73-A722-24391A7054FF}" dt="2023-12-20T08:04:58.955" v="1525" actId="1076"/>
          <ac:spMkLst>
            <pc:docMk/>
            <pc:sldMk cId="254026567" sldId="266"/>
            <ac:spMk id="137" creationId="{FF9D0B23-132D-E9E7-2A0E-70CC2B0B2B18}"/>
          </ac:spMkLst>
        </pc:spChg>
        <pc:spChg chg="mod">
          <ac:chgData name="Dyllan Eia" userId="0baaa9bf56490a2c" providerId="LiveId" clId="{479AA749-7EDE-4E73-A722-24391A7054FF}" dt="2023-12-20T08:05:18.823" v="1533" actId="1076"/>
          <ac:spMkLst>
            <pc:docMk/>
            <pc:sldMk cId="254026567" sldId="266"/>
            <ac:spMk id="138" creationId="{2F0D3446-FADF-F1D7-28C8-C1E5FA3F5AA4}"/>
          </ac:spMkLst>
        </pc:spChg>
        <pc:spChg chg="mod">
          <ac:chgData name="Dyllan Eia" userId="0baaa9bf56490a2c" providerId="LiveId" clId="{479AA749-7EDE-4E73-A722-24391A7054FF}" dt="2023-12-20T08:03:28.940" v="1498" actId="1076"/>
          <ac:spMkLst>
            <pc:docMk/>
            <pc:sldMk cId="254026567" sldId="266"/>
            <ac:spMk id="139" creationId="{6D38C9C0-2311-EE43-D935-C012E537D034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148" creationId="{2F1D038D-5FD5-1D64-33BD-D38639DE3873}"/>
          </ac:spMkLst>
        </pc:spChg>
        <pc:spChg chg="add mod">
          <ac:chgData name="Dyllan Eia" userId="0baaa9bf56490a2c" providerId="LiveId" clId="{479AA749-7EDE-4E73-A722-24391A7054FF}" dt="2023-12-20T08:02:30.339" v="1488" actId="1038"/>
          <ac:spMkLst>
            <pc:docMk/>
            <pc:sldMk cId="254026567" sldId="266"/>
            <ac:spMk id="149" creationId="{89EF461E-9CF4-7080-5620-CFFF86342E57}"/>
          </ac:spMkLst>
        </pc:spChg>
        <pc:spChg chg="add mod">
          <ac:chgData name="Dyllan Eia" userId="0baaa9bf56490a2c" providerId="LiveId" clId="{479AA749-7EDE-4E73-A722-24391A7054FF}" dt="2023-12-20T07:58:43.010" v="1384" actId="1076"/>
          <ac:spMkLst>
            <pc:docMk/>
            <pc:sldMk cId="254026567" sldId="266"/>
            <ac:spMk id="155" creationId="{ADF0D55F-54AA-9C46-E14F-7EA6B94FBF38}"/>
          </ac:spMkLst>
        </pc:spChg>
        <pc:spChg chg="add mod">
          <ac:chgData name="Dyllan Eia" userId="0baaa9bf56490a2c" providerId="LiveId" clId="{479AA749-7EDE-4E73-A722-24391A7054FF}" dt="2023-12-20T07:59:16.272" v="1395" actId="108"/>
          <ac:spMkLst>
            <pc:docMk/>
            <pc:sldMk cId="254026567" sldId="266"/>
            <ac:spMk id="159" creationId="{3CF6C8E1-27C3-6BE2-1B86-339B407D12C5}"/>
          </ac:spMkLst>
        </pc:spChg>
        <pc:spChg chg="add mod">
          <ac:chgData name="Dyllan Eia" userId="0baaa9bf56490a2c" providerId="LiveId" clId="{479AA749-7EDE-4E73-A722-24391A7054FF}" dt="2023-12-20T07:59:34.177" v="1400" actId="1076"/>
          <ac:spMkLst>
            <pc:docMk/>
            <pc:sldMk cId="254026567" sldId="266"/>
            <ac:spMk id="163" creationId="{53716D5B-AB13-B9F9-B36C-F5E7F0805DF0}"/>
          </ac:spMkLst>
        </pc:spChg>
        <pc:spChg chg="mod">
          <ac:chgData name="Dyllan Eia" userId="0baaa9bf56490a2c" providerId="LiveId" clId="{479AA749-7EDE-4E73-A722-24391A7054FF}" dt="2023-12-20T08:00:14.803" v="1406"/>
          <ac:spMkLst>
            <pc:docMk/>
            <pc:sldMk cId="254026567" sldId="266"/>
            <ac:spMk id="172" creationId="{3F4CF5E0-A711-834F-0B4D-74906F98D87D}"/>
          </ac:spMkLst>
        </pc:spChg>
        <pc:spChg chg="mod">
          <ac:chgData name="Dyllan Eia" userId="0baaa9bf56490a2c" providerId="LiveId" clId="{479AA749-7EDE-4E73-A722-24391A7054FF}" dt="2023-12-20T08:00:14.803" v="1406"/>
          <ac:spMkLst>
            <pc:docMk/>
            <pc:sldMk cId="254026567" sldId="266"/>
            <ac:spMk id="173" creationId="{D496F6B9-74EF-3D62-3C2A-92EE7886B624}"/>
          </ac:spMkLst>
        </pc:spChg>
        <pc:spChg chg="add mod">
          <ac:chgData name="Dyllan Eia" userId="0baaa9bf56490a2c" providerId="LiveId" clId="{479AA749-7EDE-4E73-A722-24391A7054FF}" dt="2023-12-20T08:00:24.482" v="1409" actId="1076"/>
          <ac:spMkLst>
            <pc:docMk/>
            <pc:sldMk cId="254026567" sldId="266"/>
            <ac:spMk id="176" creationId="{2CAEBE0A-B450-4749-F4BB-ABD5E32E5B0D}"/>
          </ac:spMkLst>
        </pc:spChg>
        <pc:spChg chg="add mod">
          <ac:chgData name="Dyllan Eia" userId="0baaa9bf56490a2c" providerId="LiveId" clId="{479AA749-7EDE-4E73-A722-24391A7054FF}" dt="2023-12-20T08:03:19.128" v="1497" actId="1076"/>
          <ac:spMkLst>
            <pc:docMk/>
            <pc:sldMk cId="254026567" sldId="266"/>
            <ac:spMk id="190" creationId="{86ACDCE3-01EC-2841-21E2-9B284F664182}"/>
          </ac:spMkLst>
        </pc:spChg>
        <pc:spChg chg="add mod">
          <ac:chgData name="Dyllan Eia" userId="0baaa9bf56490a2c" providerId="LiveId" clId="{479AA749-7EDE-4E73-A722-24391A7054FF}" dt="2023-12-20T08:03:37.059" v="1500" actId="1076"/>
          <ac:spMkLst>
            <pc:docMk/>
            <pc:sldMk cId="254026567" sldId="266"/>
            <ac:spMk id="191" creationId="{A10BE74C-C97D-5062-0181-8C33EDC1BE53}"/>
          </ac:spMkLst>
        </pc:spChg>
        <pc:spChg chg="add mod">
          <ac:chgData name="Dyllan Eia" userId="0baaa9bf56490a2c" providerId="LiveId" clId="{479AA749-7EDE-4E73-A722-24391A7054FF}" dt="2023-12-20T08:04:09.871" v="1502" actId="1076"/>
          <ac:spMkLst>
            <pc:docMk/>
            <pc:sldMk cId="254026567" sldId="266"/>
            <ac:spMk id="192" creationId="{B585CCAB-2A94-2B0C-4D4D-89EAEBC3D4DC}"/>
          </ac:spMkLst>
        </pc:spChg>
        <pc:spChg chg="add mod">
          <ac:chgData name="Dyllan Eia" userId="0baaa9bf56490a2c" providerId="LiveId" clId="{479AA749-7EDE-4E73-A722-24391A7054FF}" dt="2023-12-20T08:04:19.132" v="1506" actId="20577"/>
          <ac:spMkLst>
            <pc:docMk/>
            <pc:sldMk cId="254026567" sldId="266"/>
            <ac:spMk id="193" creationId="{3F21FA59-F930-17FA-6F97-2A0B6A00D10F}"/>
          </ac:spMkLst>
        </pc:spChg>
        <pc:spChg chg="add mod">
          <ac:chgData name="Dyllan Eia" userId="0baaa9bf56490a2c" providerId="LiveId" clId="{479AA749-7EDE-4E73-A722-24391A7054FF}" dt="2023-12-20T08:04:33.859" v="1512" actId="20577"/>
          <ac:spMkLst>
            <pc:docMk/>
            <pc:sldMk cId="254026567" sldId="266"/>
            <ac:spMk id="194" creationId="{B071F03C-000C-8FA9-1676-0DCD01735490}"/>
          </ac:spMkLst>
        </pc:spChg>
        <pc:spChg chg="add mod">
          <ac:chgData name="Dyllan Eia" userId="0baaa9bf56490a2c" providerId="LiveId" clId="{479AA749-7EDE-4E73-A722-24391A7054FF}" dt="2023-12-20T08:04:41.786" v="1514" actId="1076"/>
          <ac:spMkLst>
            <pc:docMk/>
            <pc:sldMk cId="254026567" sldId="266"/>
            <ac:spMk id="195" creationId="{4B73A275-BC00-A086-5D72-7227A2FC6CD8}"/>
          </ac:spMkLst>
        </pc:spChg>
        <pc:grpChg chg="mod">
          <ac:chgData name="Dyllan Eia" userId="0baaa9bf56490a2c" providerId="LiveId" clId="{479AA749-7EDE-4E73-A722-24391A7054FF}" dt="2023-12-20T07:59:01.429" v="1389" actId="1076"/>
          <ac:grpSpMkLst>
            <pc:docMk/>
            <pc:sldMk cId="254026567" sldId="266"/>
            <ac:grpSpMk id="82" creationId="{68F8F9F4-49C2-5FC0-D69B-BAD1BD1F4A2E}"/>
          </ac:grpSpMkLst>
        </pc:grpChg>
        <pc:grpChg chg="del">
          <ac:chgData name="Dyllan Eia" userId="0baaa9bf56490a2c" providerId="LiveId" clId="{479AA749-7EDE-4E73-A722-24391A7054FF}" dt="2023-12-20T07:59:49.190" v="1405" actId="478"/>
          <ac:grpSpMkLst>
            <pc:docMk/>
            <pc:sldMk cId="254026567" sldId="266"/>
            <ac:grpSpMk id="128" creationId="{F79DCB5B-F041-2D74-6156-798A22ADA961}"/>
          </ac:grpSpMkLst>
        </pc:grpChg>
        <pc:grpChg chg="add mod">
          <ac:chgData name="Dyllan Eia" userId="0baaa9bf56490a2c" providerId="LiveId" clId="{479AA749-7EDE-4E73-A722-24391A7054FF}" dt="2023-12-20T08:00:18.996" v="1407" actId="1076"/>
          <ac:grpSpMkLst>
            <pc:docMk/>
            <pc:sldMk cId="254026567" sldId="266"/>
            <ac:grpSpMk id="171" creationId="{A9FC6CEF-4C81-4E7F-6BC1-56BE7C73A763}"/>
          </ac:grpSpMkLst>
        </pc:grpChg>
        <pc:cxnChg chg="del mod">
          <ac:chgData name="Dyllan Eia" userId="0baaa9bf56490a2c" providerId="LiveId" clId="{479AA749-7EDE-4E73-A722-24391A7054FF}" dt="2023-12-20T07:29:14.985" v="1070" actId="478"/>
          <ac:cxnSpMkLst>
            <pc:docMk/>
            <pc:sldMk cId="254026567" sldId="266"/>
            <ac:cxnSpMk id="8" creationId="{E5EF3AEB-04DC-8097-424E-C373A5E305F2}"/>
          </ac:cxnSpMkLst>
        </pc:cxnChg>
        <pc:cxnChg chg="del mod">
          <ac:chgData name="Dyllan Eia" userId="0baaa9bf56490a2c" providerId="LiveId" clId="{479AA749-7EDE-4E73-A722-24391A7054FF}" dt="2023-12-20T07:29:14.985" v="1070" actId="478"/>
          <ac:cxnSpMkLst>
            <pc:docMk/>
            <pc:sldMk cId="254026567" sldId="266"/>
            <ac:cxnSpMk id="12" creationId="{F280B2F9-FAF0-D78D-A5B0-6C11D35B820A}"/>
          </ac:cxnSpMkLst>
        </pc:cxnChg>
        <pc:cxnChg chg="del mod">
          <ac:chgData name="Dyllan Eia" userId="0baaa9bf56490a2c" providerId="LiveId" clId="{479AA749-7EDE-4E73-A722-24391A7054FF}" dt="2023-12-20T07:29:14.985" v="1070" actId="478"/>
          <ac:cxnSpMkLst>
            <pc:docMk/>
            <pc:sldMk cId="254026567" sldId="266"/>
            <ac:cxnSpMk id="16" creationId="{F6ACE386-D8F5-6545-92F2-D81B8195A4DB}"/>
          </ac:cxnSpMkLst>
        </pc:cxnChg>
        <pc:cxnChg chg="del mod">
          <ac:chgData name="Dyllan Eia" userId="0baaa9bf56490a2c" providerId="LiveId" clId="{479AA749-7EDE-4E73-A722-24391A7054FF}" dt="2023-12-20T07:29:14.985" v="1070" actId="478"/>
          <ac:cxnSpMkLst>
            <pc:docMk/>
            <pc:sldMk cId="254026567" sldId="266"/>
            <ac:cxnSpMk id="22" creationId="{FE29E4D3-9B52-1407-68CA-18EDFCF73FEB}"/>
          </ac:cxnSpMkLst>
        </pc:cxnChg>
        <pc:cxnChg chg="add mod">
          <ac:chgData name="Dyllan Eia" userId="0baaa9bf56490a2c" providerId="LiveId" clId="{479AA749-7EDE-4E73-A722-24391A7054FF}" dt="2023-12-20T07:37:02.159" v="1138" actId="1076"/>
          <ac:cxnSpMkLst>
            <pc:docMk/>
            <pc:sldMk cId="254026567" sldId="266"/>
            <ac:cxnSpMk id="23" creationId="{1A158ABC-EA39-A0F2-9098-677DE738D57B}"/>
          </ac:cxnSpMkLst>
        </pc:cxnChg>
        <pc:cxnChg chg="del mod">
          <ac:chgData name="Dyllan Eia" userId="0baaa9bf56490a2c" providerId="LiveId" clId="{479AA749-7EDE-4E73-A722-24391A7054FF}" dt="2023-12-20T07:29:14.985" v="1070" actId="478"/>
          <ac:cxnSpMkLst>
            <pc:docMk/>
            <pc:sldMk cId="254026567" sldId="266"/>
            <ac:cxnSpMk id="26" creationId="{DDFB05F6-C5C4-C02C-CA9F-0F2ECE99939D}"/>
          </ac:cxnSpMkLst>
        </pc:cxnChg>
        <pc:cxnChg chg="add mod">
          <ac:chgData name="Dyllan Eia" userId="0baaa9bf56490a2c" providerId="LiveId" clId="{479AA749-7EDE-4E73-A722-24391A7054FF}" dt="2023-12-20T07:37:02.159" v="1138" actId="1076"/>
          <ac:cxnSpMkLst>
            <pc:docMk/>
            <pc:sldMk cId="254026567" sldId="266"/>
            <ac:cxnSpMk id="27" creationId="{EAE245D2-EF38-ACFA-15FC-4C6B42725BE9}"/>
          </ac:cxnSpMkLst>
        </pc:cxnChg>
        <pc:cxnChg chg="del mod">
          <ac:chgData name="Dyllan Eia" userId="0baaa9bf56490a2c" providerId="LiveId" clId="{479AA749-7EDE-4E73-A722-24391A7054FF}" dt="2023-12-20T07:29:14.985" v="1070" actId="478"/>
          <ac:cxnSpMkLst>
            <pc:docMk/>
            <pc:sldMk cId="254026567" sldId="266"/>
            <ac:cxnSpMk id="33" creationId="{6531CB77-DBD0-BA59-1048-E3EC6008DBBE}"/>
          </ac:cxnSpMkLst>
        </pc:cxnChg>
        <pc:cxnChg chg="del mod">
          <ac:chgData name="Dyllan Eia" userId="0baaa9bf56490a2c" providerId="LiveId" clId="{479AA749-7EDE-4E73-A722-24391A7054FF}" dt="2023-12-20T07:29:14.985" v="1070" actId="478"/>
          <ac:cxnSpMkLst>
            <pc:docMk/>
            <pc:sldMk cId="254026567" sldId="266"/>
            <ac:cxnSpMk id="40" creationId="{63C7F0B2-B341-B880-B478-82576B079A06}"/>
          </ac:cxnSpMkLst>
        </pc:cxnChg>
        <pc:cxnChg chg="del mod">
          <ac:chgData name="Dyllan Eia" userId="0baaa9bf56490a2c" providerId="LiveId" clId="{479AA749-7EDE-4E73-A722-24391A7054FF}" dt="2023-12-20T07:29:14.985" v="1070" actId="478"/>
          <ac:cxnSpMkLst>
            <pc:docMk/>
            <pc:sldMk cId="254026567" sldId="266"/>
            <ac:cxnSpMk id="42" creationId="{8C25C4EB-1729-09AB-4765-94105F1D4218}"/>
          </ac:cxnSpMkLst>
        </pc:cxnChg>
        <pc:cxnChg chg="del mod">
          <ac:chgData name="Dyllan Eia" userId="0baaa9bf56490a2c" providerId="LiveId" clId="{479AA749-7EDE-4E73-A722-24391A7054FF}" dt="2023-12-20T07:29:14.985" v="1070" actId="478"/>
          <ac:cxnSpMkLst>
            <pc:docMk/>
            <pc:sldMk cId="254026567" sldId="266"/>
            <ac:cxnSpMk id="43" creationId="{C9E2CF28-406E-1A80-061B-B76DFF43AD2F}"/>
          </ac:cxnSpMkLst>
        </pc:cxnChg>
        <pc:cxnChg chg="del mod">
          <ac:chgData name="Dyllan Eia" userId="0baaa9bf56490a2c" providerId="LiveId" clId="{479AA749-7EDE-4E73-A722-24391A7054FF}" dt="2023-12-20T07:29:14.985" v="1070" actId="478"/>
          <ac:cxnSpMkLst>
            <pc:docMk/>
            <pc:sldMk cId="254026567" sldId="266"/>
            <ac:cxnSpMk id="52" creationId="{58CF1EE8-D10A-AF5E-581D-615A0571EF36}"/>
          </ac:cxnSpMkLst>
        </pc:cxnChg>
        <pc:cxnChg chg="del mod">
          <ac:chgData name="Dyllan Eia" userId="0baaa9bf56490a2c" providerId="LiveId" clId="{479AA749-7EDE-4E73-A722-24391A7054FF}" dt="2023-12-20T07:29:14.985" v="1070" actId="478"/>
          <ac:cxnSpMkLst>
            <pc:docMk/>
            <pc:sldMk cId="254026567" sldId="266"/>
            <ac:cxnSpMk id="55" creationId="{B413947D-7AC9-7916-4BF0-758C920F9E77}"/>
          </ac:cxnSpMkLst>
        </pc:cxnChg>
        <pc:cxnChg chg="add mod">
          <ac:chgData name="Dyllan Eia" userId="0baaa9bf56490a2c" providerId="LiveId" clId="{479AA749-7EDE-4E73-A722-24391A7054FF}" dt="2023-12-20T08:02:30.339" v="1488" actId="1038"/>
          <ac:cxnSpMkLst>
            <pc:docMk/>
            <pc:sldMk cId="254026567" sldId="266"/>
            <ac:cxnSpMk id="57" creationId="{DEB5EB48-BE60-C22B-4E82-BF5C0FAD298B}"/>
          </ac:cxnSpMkLst>
        </pc:cxnChg>
        <pc:cxnChg chg="del mod">
          <ac:chgData name="Dyllan Eia" userId="0baaa9bf56490a2c" providerId="LiveId" clId="{479AA749-7EDE-4E73-A722-24391A7054FF}" dt="2023-12-20T07:29:14.985" v="1070" actId="478"/>
          <ac:cxnSpMkLst>
            <pc:docMk/>
            <pc:sldMk cId="254026567" sldId="266"/>
            <ac:cxnSpMk id="59" creationId="{D70C6CA9-F2FF-1E58-3E7F-72DAB465B944}"/>
          </ac:cxnSpMkLst>
        </pc:cxnChg>
        <pc:cxnChg chg="add mod">
          <ac:chgData name="Dyllan Eia" userId="0baaa9bf56490a2c" providerId="LiveId" clId="{479AA749-7EDE-4E73-A722-24391A7054FF}" dt="2023-12-20T08:02:30.339" v="1488" actId="1038"/>
          <ac:cxnSpMkLst>
            <pc:docMk/>
            <pc:sldMk cId="254026567" sldId="266"/>
            <ac:cxnSpMk id="61" creationId="{CE88D773-54AB-9628-A318-39298BF30C93}"/>
          </ac:cxnSpMkLst>
        </pc:cxnChg>
        <pc:cxnChg chg="add mod">
          <ac:chgData name="Dyllan Eia" userId="0baaa9bf56490a2c" providerId="LiveId" clId="{479AA749-7EDE-4E73-A722-24391A7054FF}" dt="2023-12-20T08:02:30.339" v="1488" actId="1038"/>
          <ac:cxnSpMkLst>
            <pc:docMk/>
            <pc:sldMk cId="254026567" sldId="266"/>
            <ac:cxnSpMk id="73" creationId="{D5AFE135-B9A0-AED9-4BCA-C2507B990875}"/>
          </ac:cxnSpMkLst>
        </pc:cxnChg>
        <pc:cxnChg chg="add del mod">
          <ac:chgData name="Dyllan Eia" userId="0baaa9bf56490a2c" providerId="LiveId" clId="{479AA749-7EDE-4E73-A722-24391A7054FF}" dt="2023-12-20T07:52:40.679" v="1276" actId="478"/>
          <ac:cxnSpMkLst>
            <pc:docMk/>
            <pc:sldMk cId="254026567" sldId="266"/>
            <ac:cxnSpMk id="75" creationId="{1FB29943-5AD6-39A0-09C6-F89DDB0401DB}"/>
          </ac:cxnSpMkLst>
        </pc:cxnChg>
        <pc:cxnChg chg="del mod">
          <ac:chgData name="Dyllan Eia" userId="0baaa9bf56490a2c" providerId="LiveId" clId="{479AA749-7EDE-4E73-A722-24391A7054FF}" dt="2023-12-20T07:36:57.592" v="1137" actId="478"/>
          <ac:cxnSpMkLst>
            <pc:docMk/>
            <pc:sldMk cId="254026567" sldId="266"/>
            <ac:cxnSpMk id="88" creationId="{C6C0871A-1F79-313C-F3B7-8D33F956AA60}"/>
          </ac:cxnSpMkLst>
        </pc:cxnChg>
        <pc:cxnChg chg="del mod">
          <ac:chgData name="Dyllan Eia" userId="0baaa9bf56490a2c" providerId="LiveId" clId="{479AA749-7EDE-4E73-A722-24391A7054FF}" dt="2023-12-20T07:36:57.592" v="1137" actId="478"/>
          <ac:cxnSpMkLst>
            <pc:docMk/>
            <pc:sldMk cId="254026567" sldId="266"/>
            <ac:cxnSpMk id="91" creationId="{D2962FE9-2D7C-18B1-A4CF-FCC80A951921}"/>
          </ac:cxnSpMkLst>
        </pc:cxnChg>
        <pc:cxnChg chg="add del mod">
          <ac:chgData name="Dyllan Eia" userId="0baaa9bf56490a2c" providerId="LiveId" clId="{479AA749-7EDE-4E73-A722-24391A7054FF}" dt="2023-12-20T08:01:46.576" v="1415" actId="478"/>
          <ac:cxnSpMkLst>
            <pc:docMk/>
            <pc:sldMk cId="254026567" sldId="266"/>
            <ac:cxnSpMk id="92" creationId="{CF2C81DF-DC79-013E-E5FD-2756F2D0B62C}"/>
          </ac:cxnSpMkLst>
        </pc:cxnChg>
        <pc:cxnChg chg="mod">
          <ac:chgData name="Dyllan Eia" userId="0baaa9bf56490a2c" providerId="LiveId" clId="{479AA749-7EDE-4E73-A722-24391A7054FF}" dt="2023-12-20T07:59:31.549" v="1399" actId="14100"/>
          <ac:cxnSpMkLst>
            <pc:docMk/>
            <pc:sldMk cId="254026567" sldId="266"/>
            <ac:cxnSpMk id="94" creationId="{450F5ACD-81EA-5B23-E90F-838AA1C7EBE2}"/>
          </ac:cxnSpMkLst>
        </pc:cxnChg>
        <pc:cxnChg chg="add mod">
          <ac:chgData name="Dyllan Eia" userId="0baaa9bf56490a2c" providerId="LiveId" clId="{479AA749-7EDE-4E73-A722-24391A7054FF}" dt="2023-12-20T08:02:30.339" v="1488" actId="1038"/>
          <ac:cxnSpMkLst>
            <pc:docMk/>
            <pc:sldMk cId="254026567" sldId="266"/>
            <ac:cxnSpMk id="96" creationId="{6EFC7362-D03B-27F9-8C0D-7D3BE42B2F8D}"/>
          </ac:cxnSpMkLst>
        </pc:cxnChg>
        <pc:cxnChg chg="del mod">
          <ac:chgData name="Dyllan Eia" userId="0baaa9bf56490a2c" providerId="LiveId" clId="{479AA749-7EDE-4E73-A722-24391A7054FF}" dt="2023-12-20T07:29:14.985" v="1070" actId="478"/>
          <ac:cxnSpMkLst>
            <pc:docMk/>
            <pc:sldMk cId="254026567" sldId="266"/>
            <ac:cxnSpMk id="107" creationId="{F192C1B4-7419-3044-42D4-F28D2DA3B40A}"/>
          </ac:cxnSpMkLst>
        </pc:cxnChg>
        <pc:cxnChg chg="del mod">
          <ac:chgData name="Dyllan Eia" userId="0baaa9bf56490a2c" providerId="LiveId" clId="{479AA749-7EDE-4E73-A722-24391A7054FF}" dt="2023-12-20T07:29:14.985" v="1070" actId="478"/>
          <ac:cxnSpMkLst>
            <pc:docMk/>
            <pc:sldMk cId="254026567" sldId="266"/>
            <ac:cxnSpMk id="110" creationId="{628BE273-B0CF-4100-C6DA-4188A88B6E28}"/>
          </ac:cxnSpMkLst>
        </pc:cxnChg>
        <pc:cxnChg chg="mod">
          <ac:chgData name="Dyllan Eia" userId="0baaa9bf56490a2c" providerId="LiveId" clId="{479AA749-7EDE-4E73-A722-24391A7054FF}" dt="2023-12-20T07:59:34.177" v="1400" actId="1076"/>
          <ac:cxnSpMkLst>
            <pc:docMk/>
            <pc:sldMk cId="254026567" sldId="266"/>
            <ac:cxnSpMk id="115" creationId="{FF28C610-7C8C-8315-C2BF-FDBBA9C2A723}"/>
          </ac:cxnSpMkLst>
        </pc:cxnChg>
        <pc:cxnChg chg="add mod">
          <ac:chgData name="Dyllan Eia" userId="0baaa9bf56490a2c" providerId="LiveId" clId="{479AA749-7EDE-4E73-A722-24391A7054FF}" dt="2023-12-20T08:02:30.339" v="1488" actId="1038"/>
          <ac:cxnSpMkLst>
            <pc:docMk/>
            <pc:sldMk cId="254026567" sldId="266"/>
            <ac:cxnSpMk id="116" creationId="{A624E594-4FA6-AADD-9152-482798146148}"/>
          </ac:cxnSpMkLst>
        </pc:cxnChg>
        <pc:cxnChg chg="del mod">
          <ac:chgData name="Dyllan Eia" userId="0baaa9bf56490a2c" providerId="LiveId" clId="{479AA749-7EDE-4E73-A722-24391A7054FF}" dt="2023-12-20T07:58:32.957" v="1382" actId="478"/>
          <ac:cxnSpMkLst>
            <pc:docMk/>
            <pc:sldMk cId="254026567" sldId="266"/>
            <ac:cxnSpMk id="119" creationId="{D6BEBFCB-A692-B8AB-517A-A9414D7CAEC0}"/>
          </ac:cxnSpMkLst>
        </pc:cxnChg>
        <pc:cxnChg chg="add mod">
          <ac:chgData name="Dyllan Eia" userId="0baaa9bf56490a2c" providerId="LiveId" clId="{479AA749-7EDE-4E73-A722-24391A7054FF}" dt="2023-12-20T08:02:30.339" v="1488" actId="1038"/>
          <ac:cxnSpMkLst>
            <pc:docMk/>
            <pc:sldMk cId="254026567" sldId="266"/>
            <ac:cxnSpMk id="120" creationId="{E28FED8E-A585-1506-D665-8E0DE8AE79C0}"/>
          </ac:cxnSpMkLst>
        </pc:cxnChg>
        <pc:cxnChg chg="del mod">
          <ac:chgData name="Dyllan Eia" userId="0baaa9bf56490a2c" providerId="LiveId" clId="{479AA749-7EDE-4E73-A722-24391A7054FF}" dt="2023-12-20T07:59:49.190" v="1405" actId="478"/>
          <ac:cxnSpMkLst>
            <pc:docMk/>
            <pc:sldMk cId="254026567" sldId="266"/>
            <ac:cxnSpMk id="124" creationId="{1C92EC08-CAA1-8CAD-6CDC-DEB68C48FF4E}"/>
          </ac:cxnSpMkLst>
        </pc:cxnChg>
        <pc:cxnChg chg="del mod">
          <ac:chgData name="Dyllan Eia" userId="0baaa9bf56490a2c" providerId="LiveId" clId="{479AA749-7EDE-4E73-A722-24391A7054FF}" dt="2023-12-20T07:59:49.190" v="1405" actId="478"/>
          <ac:cxnSpMkLst>
            <pc:docMk/>
            <pc:sldMk cId="254026567" sldId="266"/>
            <ac:cxnSpMk id="125" creationId="{573FFB75-D98C-67E6-7B41-C19A52704074}"/>
          </ac:cxnSpMkLst>
        </pc:cxnChg>
        <pc:cxnChg chg="del mod">
          <ac:chgData name="Dyllan Eia" userId="0baaa9bf56490a2c" providerId="LiveId" clId="{479AA749-7EDE-4E73-A722-24391A7054FF}" dt="2023-12-20T07:59:49.190" v="1405" actId="478"/>
          <ac:cxnSpMkLst>
            <pc:docMk/>
            <pc:sldMk cId="254026567" sldId="266"/>
            <ac:cxnSpMk id="133" creationId="{58A9A949-91B1-2E89-EF6E-B94551315010}"/>
          </ac:cxnSpMkLst>
        </pc:cxnChg>
        <pc:cxnChg chg="mod">
          <ac:chgData name="Dyllan Eia" userId="0baaa9bf56490a2c" providerId="LiveId" clId="{479AA749-7EDE-4E73-A722-24391A7054FF}" dt="2023-12-20T08:03:28.940" v="1498" actId="1076"/>
          <ac:cxnSpMkLst>
            <pc:docMk/>
            <pc:sldMk cId="254026567" sldId="266"/>
            <ac:cxnSpMk id="134" creationId="{0E58825D-9147-0475-E40C-14D63E87EFC5}"/>
          </ac:cxnSpMkLst>
        </pc:cxnChg>
        <pc:cxnChg chg="add del mod">
          <ac:chgData name="Dyllan Eia" userId="0baaa9bf56490a2c" providerId="LiveId" clId="{479AA749-7EDE-4E73-A722-24391A7054FF}" dt="2023-12-20T08:01:56.609" v="1419" actId="478"/>
          <ac:cxnSpMkLst>
            <pc:docMk/>
            <pc:sldMk cId="254026567" sldId="266"/>
            <ac:cxnSpMk id="135" creationId="{7BE80100-ED4D-9F71-C49C-9B2C3E8E874D}"/>
          </ac:cxnSpMkLst>
        </pc:cxnChg>
        <pc:cxnChg chg="add mod">
          <ac:chgData name="Dyllan Eia" userId="0baaa9bf56490a2c" providerId="LiveId" clId="{479AA749-7EDE-4E73-A722-24391A7054FF}" dt="2023-12-20T08:02:30.339" v="1488" actId="1038"/>
          <ac:cxnSpMkLst>
            <pc:docMk/>
            <pc:sldMk cId="254026567" sldId="266"/>
            <ac:cxnSpMk id="142" creationId="{59E0CAC2-B4F7-7677-AC0F-14E7CBF1C888}"/>
          </ac:cxnSpMkLst>
        </pc:cxnChg>
        <pc:cxnChg chg="add mod">
          <ac:chgData name="Dyllan Eia" userId="0baaa9bf56490a2c" providerId="LiveId" clId="{479AA749-7EDE-4E73-A722-24391A7054FF}" dt="2023-12-20T08:02:30.339" v="1488" actId="1038"/>
          <ac:cxnSpMkLst>
            <pc:docMk/>
            <pc:sldMk cId="254026567" sldId="266"/>
            <ac:cxnSpMk id="145" creationId="{B28F6FB2-6ABE-2F0F-F1A6-B8BAAB864D8D}"/>
          </ac:cxnSpMkLst>
        </pc:cxnChg>
        <pc:cxnChg chg="add mod">
          <ac:chgData name="Dyllan Eia" userId="0baaa9bf56490a2c" providerId="LiveId" clId="{479AA749-7EDE-4E73-A722-24391A7054FF}" dt="2023-12-20T08:02:30.339" v="1488" actId="1038"/>
          <ac:cxnSpMkLst>
            <pc:docMk/>
            <pc:sldMk cId="254026567" sldId="266"/>
            <ac:cxnSpMk id="150" creationId="{ECFE25AF-0A62-C14D-E615-D0BDBBECD1AE}"/>
          </ac:cxnSpMkLst>
        </pc:cxnChg>
        <pc:cxnChg chg="add mod">
          <ac:chgData name="Dyllan Eia" userId="0baaa9bf56490a2c" providerId="LiveId" clId="{479AA749-7EDE-4E73-A722-24391A7054FF}" dt="2023-12-20T07:58:55.077" v="1388" actId="14100"/>
          <ac:cxnSpMkLst>
            <pc:docMk/>
            <pc:sldMk cId="254026567" sldId="266"/>
            <ac:cxnSpMk id="156" creationId="{6368DA17-3D67-ABCC-161D-2427DF919F57}"/>
          </ac:cxnSpMkLst>
        </pc:cxnChg>
        <pc:cxnChg chg="add mod">
          <ac:chgData name="Dyllan Eia" userId="0baaa9bf56490a2c" providerId="LiveId" clId="{479AA749-7EDE-4E73-A722-24391A7054FF}" dt="2023-12-20T07:59:12.328" v="1394" actId="14100"/>
          <ac:cxnSpMkLst>
            <pc:docMk/>
            <pc:sldMk cId="254026567" sldId="266"/>
            <ac:cxnSpMk id="160" creationId="{72AD7EF6-36CB-61AB-9913-7802F6D518B6}"/>
          </ac:cxnSpMkLst>
        </pc:cxnChg>
        <pc:cxnChg chg="add mod">
          <ac:chgData name="Dyllan Eia" userId="0baaa9bf56490a2c" providerId="LiveId" clId="{479AA749-7EDE-4E73-A722-24391A7054FF}" dt="2023-12-20T07:59:44.140" v="1404" actId="14100"/>
          <ac:cxnSpMkLst>
            <pc:docMk/>
            <pc:sldMk cId="254026567" sldId="266"/>
            <ac:cxnSpMk id="167" creationId="{8627891F-08BD-8A32-B43B-AAB83F97E64E}"/>
          </ac:cxnSpMkLst>
        </pc:cxnChg>
        <pc:cxnChg chg="add mod">
          <ac:chgData name="Dyllan Eia" userId="0baaa9bf56490a2c" providerId="LiveId" clId="{479AA749-7EDE-4E73-A722-24391A7054FF}" dt="2023-12-20T08:00:18.996" v="1407" actId="1076"/>
          <ac:cxnSpMkLst>
            <pc:docMk/>
            <pc:sldMk cId="254026567" sldId="266"/>
            <ac:cxnSpMk id="174" creationId="{B7F84297-BD8D-307A-DD10-2A6F26ED8AE0}"/>
          </ac:cxnSpMkLst>
        </pc:cxnChg>
        <pc:cxnChg chg="add mod">
          <ac:chgData name="Dyllan Eia" userId="0baaa9bf56490a2c" providerId="LiveId" clId="{479AA749-7EDE-4E73-A722-24391A7054FF}" dt="2023-12-20T08:00:18.996" v="1407" actId="1076"/>
          <ac:cxnSpMkLst>
            <pc:docMk/>
            <pc:sldMk cId="254026567" sldId="266"/>
            <ac:cxnSpMk id="175" creationId="{40920078-F9AD-D615-0F4C-52B66F785CC9}"/>
          </ac:cxnSpMkLst>
        </pc:cxnChg>
        <pc:cxnChg chg="add mod">
          <ac:chgData name="Dyllan Eia" userId="0baaa9bf56490a2c" providerId="LiveId" clId="{479AA749-7EDE-4E73-A722-24391A7054FF}" dt="2023-12-20T08:00:34.147" v="1413" actId="14100"/>
          <ac:cxnSpMkLst>
            <pc:docMk/>
            <pc:sldMk cId="254026567" sldId="266"/>
            <ac:cxnSpMk id="177" creationId="{EF40B48E-18B1-076E-CDA0-62D6E923F473}"/>
          </ac:cxnSpMkLst>
        </pc:cxnChg>
        <pc:cxnChg chg="add mod">
          <ac:chgData name="Dyllan Eia" userId="0baaa9bf56490a2c" providerId="LiveId" clId="{479AA749-7EDE-4E73-A722-24391A7054FF}" dt="2023-12-20T08:02:30.339" v="1488" actId="1038"/>
          <ac:cxnSpMkLst>
            <pc:docMk/>
            <pc:sldMk cId="254026567" sldId="266"/>
            <ac:cxnSpMk id="187" creationId="{551D75E6-7702-AE57-691E-3093DDEE51A7}"/>
          </ac:cxnSpMkLst>
        </pc:cxnChg>
        <pc:cxnChg chg="add mod">
          <ac:chgData name="Dyllan Eia" userId="0baaa9bf56490a2c" providerId="LiveId" clId="{479AA749-7EDE-4E73-A722-24391A7054FF}" dt="2023-12-20T08:05:05.169" v="1528" actId="14100"/>
          <ac:cxnSpMkLst>
            <pc:docMk/>
            <pc:sldMk cId="254026567" sldId="266"/>
            <ac:cxnSpMk id="196" creationId="{9B278D19-F6C3-AA48-DD84-A6B88D313885}"/>
          </ac:cxnSpMkLst>
        </pc:cxnChg>
        <pc:cxnChg chg="add mod">
          <ac:chgData name="Dyllan Eia" userId="0baaa9bf56490a2c" providerId="LiveId" clId="{479AA749-7EDE-4E73-A722-24391A7054FF}" dt="2023-12-20T08:05:18.823" v="1533" actId="1076"/>
          <ac:cxnSpMkLst>
            <pc:docMk/>
            <pc:sldMk cId="254026567" sldId="266"/>
            <ac:cxnSpMk id="199" creationId="{DB01DD26-2E25-4334-166F-D45489C2153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E4416-1AF3-4E1E-93EB-53193C207B19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01049-A92E-4710-BFD1-1CF5CA41B0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453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069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23</a:t>
            </a:r>
          </a:p>
          <a:p>
            <a:endParaRPr lang="en-US" altLang="zh-CN" dirty="0"/>
          </a:p>
          <a:p>
            <a:r>
              <a:rPr lang="en-US" altLang="zh-CN" dirty="0"/>
              <a:t>Test our [0,2.5]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936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23</a:t>
            </a:r>
          </a:p>
          <a:p>
            <a:endParaRPr lang="en-US" altLang="zh-CN" dirty="0"/>
          </a:p>
          <a:p>
            <a:r>
              <a:rPr lang="en-US" altLang="zh-CN" dirty="0"/>
              <a:t>Test our [0,2.5]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804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23</a:t>
            </a:r>
          </a:p>
          <a:p>
            <a:endParaRPr lang="en-US" altLang="zh-CN" dirty="0"/>
          </a:p>
          <a:p>
            <a:r>
              <a:rPr lang="en-US" altLang="zh-CN" dirty="0"/>
              <a:t>Test our [0,2.5]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7190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23</a:t>
            </a:r>
          </a:p>
          <a:p>
            <a:endParaRPr lang="en-US" altLang="zh-CN" dirty="0"/>
          </a:p>
          <a:p>
            <a:r>
              <a:rPr lang="en-US" altLang="zh-CN" dirty="0"/>
              <a:t>Test our [0,2.5]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606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23</a:t>
            </a:r>
          </a:p>
          <a:p>
            <a:endParaRPr lang="en-US" altLang="zh-CN" dirty="0"/>
          </a:p>
          <a:p>
            <a:r>
              <a:rPr lang="en-US" altLang="zh-CN" dirty="0"/>
              <a:t>Test our [0,2.5]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735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23</a:t>
            </a:r>
          </a:p>
          <a:p>
            <a:endParaRPr lang="en-US" altLang="zh-CN" dirty="0"/>
          </a:p>
          <a:p>
            <a:r>
              <a:rPr lang="en-US" altLang="zh-CN" dirty="0"/>
              <a:t>Test our [0,2.5]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789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23</a:t>
            </a:r>
          </a:p>
          <a:p>
            <a:endParaRPr lang="en-US" altLang="zh-CN" dirty="0"/>
          </a:p>
          <a:p>
            <a:r>
              <a:rPr lang="en-US" altLang="zh-CN" dirty="0"/>
              <a:t>Test our [0,2.5]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77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23</a:t>
            </a:r>
          </a:p>
          <a:p>
            <a:endParaRPr lang="en-US" altLang="zh-CN" dirty="0"/>
          </a:p>
          <a:p>
            <a:r>
              <a:rPr lang="en-US" altLang="zh-CN" dirty="0"/>
              <a:t>Test our [0,2.5]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0208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23</a:t>
            </a:r>
          </a:p>
          <a:p>
            <a:endParaRPr lang="en-US" altLang="zh-CN" dirty="0"/>
          </a:p>
          <a:p>
            <a:r>
              <a:rPr lang="en-US" altLang="zh-CN" dirty="0"/>
              <a:t>Test our [0,2.5]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077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989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53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Denoise iteration</a:t>
            </a:r>
          </a:p>
          <a:p>
            <a:pPr marL="228600" indent="-228600">
              <a:buAutoNum type="arabicPeriod"/>
            </a:pPr>
            <a:r>
              <a:rPr lang="en-US" altLang="zh-CN" dirty="0"/>
              <a:t>Patch -&gt; 1000</a:t>
            </a:r>
          </a:p>
          <a:p>
            <a:pPr marL="228600" indent="-228600">
              <a:buAutoNum type="arabicPeriod"/>
            </a:pPr>
            <a:r>
              <a:rPr lang="en-US" altLang="zh-CN" dirty="0"/>
              <a:t>New </a:t>
            </a:r>
            <a:r>
              <a:rPr lang="en-US" altLang="zh-CN" dirty="0" err="1"/>
              <a:t>EdgeConv</a:t>
            </a:r>
            <a:r>
              <a:rPr lang="en-US" altLang="zh-CN" dirty="0"/>
              <a:t> cat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00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743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23</a:t>
            </a:r>
          </a:p>
          <a:p>
            <a:endParaRPr lang="en-US" altLang="zh-CN" dirty="0"/>
          </a:p>
          <a:p>
            <a:r>
              <a:rPr lang="en-US" altLang="zh-CN" dirty="0"/>
              <a:t>Test our [0,2.5]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67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Denoise iteration</a:t>
            </a:r>
          </a:p>
          <a:p>
            <a:pPr marL="228600" indent="-228600">
              <a:buAutoNum type="arabicPeriod"/>
            </a:pPr>
            <a:r>
              <a:rPr lang="en-US" altLang="zh-CN" dirty="0"/>
              <a:t>Patch -&gt; 1000</a:t>
            </a:r>
          </a:p>
          <a:p>
            <a:pPr marL="228600" indent="-228600">
              <a:buAutoNum type="arabicPeriod"/>
            </a:pPr>
            <a:r>
              <a:rPr lang="en-US" altLang="zh-CN" dirty="0"/>
              <a:t>New </a:t>
            </a:r>
            <a:r>
              <a:rPr lang="en-US" altLang="zh-CN" dirty="0" err="1"/>
              <a:t>EdgeConv</a:t>
            </a:r>
            <a:r>
              <a:rPr lang="en-US" altLang="zh-CN" dirty="0"/>
              <a:t> cat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7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Test 23 PCDNF</a:t>
            </a:r>
          </a:p>
          <a:p>
            <a:endParaRPr lang="en-US" altLang="zh-CN" dirty="0"/>
          </a:p>
          <a:p>
            <a:r>
              <a:rPr lang="en-US" altLang="zh-CN" dirty="0"/>
              <a:t>Test DDIM </a:t>
            </a:r>
            <a:r>
              <a:rPr lang="en-US" altLang="zh-CN" dirty="0" err="1"/>
              <a:t>mult</a:t>
            </a:r>
            <a:r>
              <a:rPr lang="en-US" altLang="zh-CN" dirty="0"/>
              <a:t> noise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Train Patch 1000</a:t>
            </a:r>
          </a:p>
          <a:p>
            <a:endParaRPr lang="en-US" altLang="zh-CN" dirty="0"/>
          </a:p>
          <a:p>
            <a:r>
              <a:rPr lang="en-US" altLang="zh-CN" dirty="0"/>
              <a:t>Train our [0, 2.5]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610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1049-A92E-4710-BFD1-1CF5CA41B03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47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3A588-940A-6EBD-9F36-68EBB46E9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9F136C-3FCD-9B98-5307-890834DA6A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0BEDC-4D61-BB81-481E-B7A69A68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A963-58EC-4C92-894C-0C8662CE2211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A73C3-F209-9769-6A76-CD495E97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5B4D8-23C0-A187-A584-5CE9886A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AC7A-5F55-42E9-9D12-0DCB5BD18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29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B3135-AA81-EFE9-C485-68E20966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E370F9-0183-A35C-E1CA-C45F8A3E7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241EC-5641-29F5-8E0E-4386B99C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A963-58EC-4C92-894C-0C8662CE2211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34EC7-EA40-11F5-1680-F9BBC01F2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67B246-9292-35B7-17CF-19AD88755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AC7A-5F55-42E9-9D12-0DCB5BD18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89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F3086B-E4DA-38A1-8843-9739772D42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EDF712-E0E2-D345-6674-B8B9C9192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32B82-E799-4D27-09C5-C0FC4981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A963-58EC-4C92-894C-0C8662CE2211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255FBD-A03D-FE49-68BD-C63EAE4B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9153A-7FC9-EED0-C835-F010C879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AC7A-5F55-42E9-9D12-0DCB5BD18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6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B6B61-C2B3-BC73-5004-D27881494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CB8C2-FC92-2822-06E3-C6D4CB9D7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1DA065-7F68-222A-AD47-35AE71325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A963-58EC-4C92-894C-0C8662CE2211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74A11B-9FB2-C07C-5015-6EB7690C5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4F67C3-17BE-75EC-0A9B-333DE7826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AC7A-5F55-42E9-9D12-0DCB5BD18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84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4FF26-092B-6B37-8222-8F5BC356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934167-D663-6BAD-92C3-9D9F322F4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22AE89-276B-E852-81AA-AC3441EF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A963-58EC-4C92-894C-0C8662CE2211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B36525-BA77-34DD-D0E2-9B7B3514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D4F3C8-DE6A-D9F1-FDF5-82C6624F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AC7A-5F55-42E9-9D12-0DCB5BD18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751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14C1E9-D3CD-54F2-C3C8-72F1CC54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1F3D4D-30E0-87B1-B9CA-08F3A42F7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1373A8-A168-F187-0295-9721F1D05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2D6FC4-AD40-69EE-35AA-85B9648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A963-58EC-4C92-894C-0C8662CE2211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29C148-7DC7-9B33-FECD-F8F973239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8B4469-957A-50B0-251B-14BD10C0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AC7A-5F55-42E9-9D12-0DCB5BD18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653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9EA8B-2D55-6951-4A7A-6CAD249CA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E87CBF6-E0FD-683C-05A1-C468BB224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F4D8F1-674B-786D-7680-E2826B51B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ABDB3A-8B5B-AB29-461D-51BA4A68D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7130AA5-EF51-DFBF-B673-55001A0676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DB3D92-5B48-4241-F0C9-EE3BE5C9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A963-58EC-4C92-894C-0C8662CE2211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C757CEB-07F5-11FC-BE82-4FF34F24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289A19-1DC4-A92C-C746-71872023C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AC7A-5F55-42E9-9D12-0DCB5BD18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8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D7C792-DE80-A6F2-F6DD-4F622EB29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C17162-4A7C-E2F1-46B3-E4F172E3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A963-58EC-4C92-894C-0C8662CE2211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8958F37-221E-6C0E-F9CC-6FAEE259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96A05C-0DE3-FB61-C397-487057048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AC7A-5F55-42E9-9D12-0DCB5BD18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428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1E5400-38A2-7642-7F11-321C09F3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A963-58EC-4C92-894C-0C8662CE2211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2D53F69-6A3E-CE2D-45FA-07F0A4AB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EB73BE-D4D2-3506-34E7-509B08DC6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AC7A-5F55-42E9-9D12-0DCB5BD18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214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DCE04-B400-E04B-1985-99961A5D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0B056B-A584-C044-35AF-9486EAA6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213B45-3978-DE12-2F2E-151F29E93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3E8461-8DE5-E1E1-8A2B-AFA73E41D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A963-58EC-4C92-894C-0C8662CE2211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CFCD88-4B33-AD29-3E91-D3F91B84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9D539D-11A6-C72A-B14B-9F3C4386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AC7A-5F55-42E9-9D12-0DCB5BD18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8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26DFE-E5F9-8277-55C3-0D9F8A647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8B94BA-E5E3-264A-E839-6E6410475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8FFC60-58D0-963F-541C-D9491D69EE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823B96-3FF6-1323-0C33-7F3B621B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2A963-58EC-4C92-894C-0C8662CE2211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B22E4-D9F1-481A-43DE-71D3650B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421C7D-AC1F-B6B5-4F6F-4B36DE2E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DAC7A-5F55-42E9-9D12-0DCB5BD18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21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B39BC0-77AC-9B68-21E3-91764679B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C0B664-1CDA-5163-3647-02BC91D9B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F5252-8C95-E398-17A4-410FA19EC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2A963-58EC-4C92-894C-0C8662CE2211}" type="datetimeFigureOut">
              <a:rPr lang="zh-CN" altLang="en-US" smtClean="0"/>
              <a:t>2024/1/1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81306E-4659-5F0D-1FFD-3825E0CB3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3F7BFE-0265-3167-043B-9C2144E07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DAC7A-5F55-42E9-9D12-0DCB5BD180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724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21" Type="http://schemas.openxmlformats.org/officeDocument/2006/relationships/image" Target="../media/image50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8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53.png"/><Relationship Id="rId15" Type="http://schemas.openxmlformats.org/officeDocument/2006/relationships/image" Target="../media/image47.png"/><Relationship Id="rId23" Type="http://schemas.openxmlformats.org/officeDocument/2006/relationships/image" Target="../media/image52.png"/><Relationship Id="rId14" Type="http://schemas.openxmlformats.org/officeDocument/2006/relationships/image" Target="../media/image46.png"/><Relationship Id="rId22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26" Type="http://schemas.openxmlformats.org/officeDocument/2006/relationships/image" Target="../media/image78.png"/><Relationship Id="rId21" Type="http://schemas.openxmlformats.org/officeDocument/2006/relationships/image" Target="../media/image73.png"/><Relationship Id="rId17" Type="http://schemas.openxmlformats.org/officeDocument/2006/relationships/image" Target="../media/image72.png"/><Relationship Id="rId25" Type="http://schemas.openxmlformats.org/officeDocument/2006/relationships/image" Target="../media/image77.png"/><Relationship Id="rId16" Type="http://schemas.openxmlformats.org/officeDocument/2006/relationships/image" Target="../media/image71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76.png"/><Relationship Id="rId15" Type="http://schemas.openxmlformats.org/officeDocument/2006/relationships/image" Target="../media/image70.png"/><Relationship Id="rId23" Type="http://schemas.openxmlformats.org/officeDocument/2006/relationships/image" Target="../media/image75.png"/><Relationship Id="rId14" Type="http://schemas.openxmlformats.org/officeDocument/2006/relationships/image" Target="../media/image69.png"/><Relationship Id="rId22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13E4651-CCE6-DEB4-C811-F2333F4A9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136" y="0"/>
            <a:ext cx="7571428" cy="30190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53C968-7602-25CD-2DF4-F254B7E70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551" y="2833018"/>
            <a:ext cx="4578898" cy="3343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69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68F8F9F4-49C2-5FC0-D69B-BAD1BD1F4A2E}"/>
              </a:ext>
            </a:extLst>
          </p:cNvPr>
          <p:cNvGrpSpPr/>
          <p:nvPr/>
        </p:nvGrpSpPr>
        <p:grpSpPr>
          <a:xfrm>
            <a:off x="3337359" y="5086579"/>
            <a:ext cx="1567013" cy="578946"/>
            <a:chOff x="2258685" y="4993865"/>
            <a:chExt cx="1567013" cy="578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4770705-1F57-0D07-7DCA-A9E107E6BB32}"/>
                    </a:ext>
                  </a:extLst>
                </p:cNvPr>
                <p:cNvSpPr txBox="1"/>
                <p:nvPr/>
              </p:nvSpPr>
              <p:spPr>
                <a:xfrm>
                  <a:off x="2370172" y="5144839"/>
                  <a:ext cx="13564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𝑅𝑒𝑠𝑛𝑒𝑡𝐵𝑙𝑜𝑐𝑘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4770705-1F57-0D07-7DCA-A9E107E6B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172" y="5144839"/>
                  <a:ext cx="135646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604" r="-3604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00A8518-3C91-FF6E-D29D-93D644B425BE}"/>
                </a:ext>
              </a:extLst>
            </p:cNvPr>
            <p:cNvSpPr/>
            <p:nvPr/>
          </p:nvSpPr>
          <p:spPr>
            <a:xfrm>
              <a:off x="2258685" y="4993865"/>
              <a:ext cx="1567013" cy="578946"/>
            </a:xfrm>
            <a:prstGeom prst="roundRect">
              <a:avLst>
                <a:gd name="adj" fmla="val 43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50F5ACD-81EA-5B23-E90F-838AA1C7EBE2}"/>
              </a:ext>
            </a:extLst>
          </p:cNvPr>
          <p:cNvCxnSpPr>
            <a:cxnSpLocks/>
            <a:stCxn id="159" idx="2"/>
            <a:endCxn id="78" idx="1"/>
          </p:cNvCxnSpPr>
          <p:nvPr/>
        </p:nvCxnSpPr>
        <p:spPr>
          <a:xfrm>
            <a:off x="3006768" y="5376052"/>
            <a:ext cx="330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F28C610-7C8C-8315-C2BF-FDBBA9C2A723}"/>
              </a:ext>
            </a:extLst>
          </p:cNvPr>
          <p:cNvCxnSpPr>
            <a:cxnSpLocks/>
            <a:stCxn id="78" idx="3"/>
            <a:endCxn id="163" idx="0"/>
          </p:cNvCxnSpPr>
          <p:nvPr/>
        </p:nvCxnSpPr>
        <p:spPr>
          <a:xfrm>
            <a:off x="4904372" y="5376052"/>
            <a:ext cx="373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0E58825D-9147-0475-E40C-14D63E87EFC5}"/>
              </a:ext>
            </a:extLst>
          </p:cNvPr>
          <p:cNvCxnSpPr>
            <a:cxnSpLocks/>
          </p:cNvCxnSpPr>
          <p:nvPr/>
        </p:nvCxnSpPr>
        <p:spPr>
          <a:xfrm flipV="1">
            <a:off x="8129618" y="5386345"/>
            <a:ext cx="1215247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FF9D0B23-132D-E9E7-2A0E-70CC2B0B2B18}"/>
                  </a:ext>
                </a:extLst>
              </p:cNvPr>
              <p:cNvSpPr txBox="1"/>
              <p:nvPr/>
            </p:nvSpPr>
            <p:spPr>
              <a:xfrm>
                <a:off x="11107668" y="3829210"/>
                <a:ext cx="8957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FF9D0B23-132D-E9E7-2A0E-70CC2B0B2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7668" y="3829210"/>
                <a:ext cx="895758" cy="246221"/>
              </a:xfrm>
              <a:prstGeom prst="rect">
                <a:avLst/>
              </a:prstGeom>
              <a:blipFill>
                <a:blip r:embed="rId4"/>
                <a:stretch>
                  <a:fillRect l="-2041" r="-340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矩形 137">
            <a:extLst>
              <a:ext uri="{FF2B5EF4-FFF2-40B4-BE49-F238E27FC236}">
                <a16:creationId xmlns:a16="http://schemas.microsoft.com/office/drawing/2014/main" id="{2F0D3446-FADF-F1D7-28C8-C1E5FA3F5AA4}"/>
              </a:ext>
            </a:extLst>
          </p:cNvPr>
          <p:cNvSpPr/>
          <p:nvPr/>
        </p:nvSpPr>
        <p:spPr>
          <a:xfrm rot="16200000">
            <a:off x="10371646" y="5227703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D38C9C0-2311-EE43-D935-C012E537D034}"/>
                  </a:ext>
                </a:extLst>
              </p:cNvPr>
              <p:cNvSpPr txBox="1"/>
              <p:nvPr/>
            </p:nvSpPr>
            <p:spPr>
              <a:xfrm>
                <a:off x="8403688" y="5231588"/>
                <a:ext cx="6671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𝑖𝑡𝑒𝑟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D38C9C0-2311-EE43-D935-C012E537D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688" y="5231588"/>
                <a:ext cx="667106" cy="276999"/>
              </a:xfrm>
              <a:prstGeom prst="rect">
                <a:avLst/>
              </a:prstGeom>
              <a:blipFill>
                <a:blip r:embed="rId5"/>
                <a:stretch>
                  <a:fillRect l="-733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307FC557-7A95-2896-3D50-2BB6241D17E0}"/>
              </a:ext>
            </a:extLst>
          </p:cNvPr>
          <p:cNvSpPr/>
          <p:nvPr/>
        </p:nvSpPr>
        <p:spPr>
          <a:xfrm rot="16200000">
            <a:off x="241619" y="4607538"/>
            <a:ext cx="1135051" cy="294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2AB49F0-44E7-60CB-0A3C-5F1FEC24AF65}"/>
                  </a:ext>
                </a:extLst>
              </p:cNvPr>
              <p:cNvSpPr txBox="1"/>
              <p:nvPr/>
            </p:nvSpPr>
            <p:spPr>
              <a:xfrm rot="16200000">
                <a:off x="74121" y="5874136"/>
                <a:ext cx="8957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2AB49F0-44E7-60CB-0A3C-5F1FEC24A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4121" y="5874136"/>
                <a:ext cx="895758" cy="246221"/>
              </a:xfrm>
              <a:prstGeom prst="rect">
                <a:avLst/>
              </a:prstGeom>
              <a:blipFill>
                <a:blip r:embed="rId6"/>
                <a:stretch>
                  <a:fillRect t="-3401" r="-4878" b="-2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>
            <a:extLst>
              <a:ext uri="{FF2B5EF4-FFF2-40B4-BE49-F238E27FC236}">
                <a16:creationId xmlns:a16="http://schemas.microsoft.com/office/drawing/2014/main" id="{98126639-5703-5DE1-B6AB-A17139E1312B}"/>
              </a:ext>
            </a:extLst>
          </p:cNvPr>
          <p:cNvSpPr/>
          <p:nvPr/>
        </p:nvSpPr>
        <p:spPr>
          <a:xfrm rot="16200000">
            <a:off x="238896" y="5849926"/>
            <a:ext cx="1135052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49DBD66-41CE-9168-DD41-88F6D8C1E5A1}"/>
                  </a:ext>
                </a:extLst>
              </p:cNvPr>
              <p:cNvSpPr txBox="1"/>
              <p:nvPr/>
            </p:nvSpPr>
            <p:spPr>
              <a:xfrm rot="16200000">
                <a:off x="263692" y="4631747"/>
                <a:ext cx="51661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A49DBD66-41CE-9168-DD41-88F6D8C1E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63692" y="4631747"/>
                <a:ext cx="516615" cy="246221"/>
              </a:xfrm>
              <a:prstGeom prst="rect">
                <a:avLst/>
              </a:prstGeom>
              <a:blipFill>
                <a:blip r:embed="rId7"/>
                <a:stretch>
                  <a:fillRect t="-3571" b="-4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9115A2-97E3-29F4-3D95-BE095C89AE86}"/>
                  </a:ext>
                </a:extLst>
              </p:cNvPr>
              <p:cNvSpPr txBox="1"/>
              <p:nvPr/>
            </p:nvSpPr>
            <p:spPr>
              <a:xfrm>
                <a:off x="921543" y="3823450"/>
                <a:ext cx="141404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C9115A2-97E3-29F4-3D95-BE095C89A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543" y="3823450"/>
                <a:ext cx="1414041" cy="246221"/>
              </a:xfrm>
              <a:prstGeom prst="rect">
                <a:avLst/>
              </a:prstGeom>
              <a:blipFill>
                <a:blip r:embed="rId8"/>
                <a:stretch>
                  <a:fillRect l="-862" r="-2155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88735847-ED2D-E1BB-7809-06AF7775A95E}"/>
              </a:ext>
            </a:extLst>
          </p:cNvPr>
          <p:cNvSpPr/>
          <p:nvPr/>
        </p:nvSpPr>
        <p:spPr>
          <a:xfrm rot="16200000">
            <a:off x="442597" y="5228733"/>
            <a:ext cx="2377440" cy="29464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1A158ABC-EA39-A0F2-9098-677DE738D57B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56465" y="4754858"/>
            <a:ext cx="5370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AE245D2-EF38-ACFA-15FC-4C6B42725BE9}"/>
              </a:ext>
            </a:extLst>
          </p:cNvPr>
          <p:cNvCxnSpPr>
            <a:cxnSpLocks/>
            <a:stCxn id="14" idx="2"/>
          </p:cNvCxnSpPr>
          <p:nvPr/>
        </p:nvCxnSpPr>
        <p:spPr>
          <a:xfrm flipV="1">
            <a:off x="953742" y="5989363"/>
            <a:ext cx="527532" cy="7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9F28E2F-107D-9591-7C95-0C0B2A7DFF02}"/>
                  </a:ext>
                </a:extLst>
              </p:cNvPr>
              <p:cNvSpPr txBox="1"/>
              <p:nvPr/>
            </p:nvSpPr>
            <p:spPr>
              <a:xfrm>
                <a:off x="5192400" y="3377314"/>
                <a:ext cx="13564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𝑅𝑒𝑠𝑛𝑒𝑡𝐵𝑙𝑜𝑐𝑘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E9F28E2F-107D-9591-7C95-0C0B2A7DF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00" y="3377314"/>
                <a:ext cx="1356462" cy="276999"/>
              </a:xfrm>
              <a:prstGeom prst="rect">
                <a:avLst/>
              </a:prstGeom>
              <a:blipFill>
                <a:blip r:embed="rId9"/>
                <a:stretch>
                  <a:fillRect l="-3604" r="-3604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4B34AAF4-7598-058C-E6E9-4694AD9C8E65}"/>
              </a:ext>
            </a:extLst>
          </p:cNvPr>
          <p:cNvSpPr/>
          <p:nvPr/>
        </p:nvSpPr>
        <p:spPr>
          <a:xfrm>
            <a:off x="65989" y="93164"/>
            <a:ext cx="11990894" cy="3561149"/>
          </a:xfrm>
          <a:prstGeom prst="roundRect">
            <a:avLst>
              <a:gd name="adj" fmla="val 43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5E3F9C14-CBE7-FFDA-4403-4CDA9CA032BE}"/>
              </a:ext>
            </a:extLst>
          </p:cNvPr>
          <p:cNvSpPr/>
          <p:nvPr/>
        </p:nvSpPr>
        <p:spPr>
          <a:xfrm rot="16200000">
            <a:off x="2476558" y="773173"/>
            <a:ext cx="1135051" cy="294640"/>
          </a:xfrm>
          <a:prstGeom prst="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AABF733-53F8-3070-E272-A28C270F143A}"/>
                  </a:ext>
                </a:extLst>
              </p:cNvPr>
              <p:cNvSpPr txBox="1"/>
              <p:nvPr/>
            </p:nvSpPr>
            <p:spPr>
              <a:xfrm rot="16200000">
                <a:off x="2275846" y="2379171"/>
                <a:ext cx="96218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CAABF733-53F8-3070-E272-A28C270F1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275846" y="2379171"/>
                <a:ext cx="962186" cy="246221"/>
              </a:xfrm>
              <a:prstGeom prst="rect">
                <a:avLst/>
              </a:prstGeom>
              <a:blipFill>
                <a:blip r:embed="rId10"/>
                <a:stretch>
                  <a:fillRect t="-3822" r="-7500" b="-2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矩形 43">
            <a:extLst>
              <a:ext uri="{FF2B5EF4-FFF2-40B4-BE49-F238E27FC236}">
                <a16:creationId xmlns:a16="http://schemas.microsoft.com/office/drawing/2014/main" id="{45125C5D-5318-6692-6956-AA02CCD670F6}"/>
              </a:ext>
            </a:extLst>
          </p:cNvPr>
          <p:cNvSpPr/>
          <p:nvPr/>
        </p:nvSpPr>
        <p:spPr>
          <a:xfrm rot="16200000">
            <a:off x="2473835" y="2354961"/>
            <a:ext cx="1135052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0B3C0FD-2994-E4D7-4C6F-9783BBCE513A}"/>
                  </a:ext>
                </a:extLst>
              </p:cNvPr>
              <p:cNvSpPr txBox="1"/>
              <p:nvPr/>
            </p:nvSpPr>
            <p:spPr>
              <a:xfrm rot="16200000">
                <a:off x="2312971" y="797382"/>
                <a:ext cx="8879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10B3C0FD-2994-E4D7-4C6F-9783BBCE5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2312971" y="797382"/>
                <a:ext cx="887935" cy="246221"/>
              </a:xfrm>
              <a:prstGeom prst="rect">
                <a:avLst/>
              </a:prstGeom>
              <a:blipFill>
                <a:blip r:embed="rId11"/>
                <a:stretch>
                  <a:fillRect t="-3425" r="-7500" b="-20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矩形 46">
            <a:extLst>
              <a:ext uri="{FF2B5EF4-FFF2-40B4-BE49-F238E27FC236}">
                <a16:creationId xmlns:a16="http://schemas.microsoft.com/office/drawing/2014/main" id="{68A808CF-767F-B78A-1F53-6B5201F36548}"/>
              </a:ext>
            </a:extLst>
          </p:cNvPr>
          <p:cNvSpPr/>
          <p:nvPr/>
        </p:nvSpPr>
        <p:spPr>
          <a:xfrm rot="16200000">
            <a:off x="3211545" y="2354960"/>
            <a:ext cx="1135053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BN</a:t>
            </a:r>
            <a:endParaRPr lang="zh-CN" altLang="en-US" sz="1600" b="1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06546237-361F-5661-C242-5CD01B56DE20}"/>
              </a:ext>
            </a:extLst>
          </p:cNvPr>
          <p:cNvSpPr/>
          <p:nvPr/>
        </p:nvSpPr>
        <p:spPr>
          <a:xfrm rot="16200000">
            <a:off x="4654555" y="2354958"/>
            <a:ext cx="1135052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57A88B05-F0AC-3A07-3F4F-5F2935617C0E}"/>
              </a:ext>
            </a:extLst>
          </p:cNvPr>
          <p:cNvSpPr/>
          <p:nvPr/>
        </p:nvSpPr>
        <p:spPr>
          <a:xfrm rot="16200000">
            <a:off x="3916344" y="2354958"/>
            <a:ext cx="1135053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Conv1d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0D705BC-04B6-1802-6343-1DBC3056ABA7}"/>
                  </a:ext>
                </a:extLst>
              </p:cNvPr>
              <p:cNvSpPr txBox="1"/>
              <p:nvPr/>
            </p:nvSpPr>
            <p:spPr>
              <a:xfrm>
                <a:off x="4731143" y="1688528"/>
                <a:ext cx="97949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0D705BC-04B6-1802-6343-1DBC3056A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1143" y="1688528"/>
                <a:ext cx="979499" cy="246221"/>
              </a:xfrm>
              <a:prstGeom prst="rect">
                <a:avLst/>
              </a:prstGeom>
              <a:blipFill>
                <a:blip r:embed="rId12"/>
                <a:stretch>
                  <a:fillRect l="-1863" r="-3106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矩形 55">
            <a:extLst>
              <a:ext uri="{FF2B5EF4-FFF2-40B4-BE49-F238E27FC236}">
                <a16:creationId xmlns:a16="http://schemas.microsoft.com/office/drawing/2014/main" id="{25001299-8023-B338-DC31-6D245C9E6202}"/>
              </a:ext>
            </a:extLst>
          </p:cNvPr>
          <p:cNvSpPr/>
          <p:nvPr/>
        </p:nvSpPr>
        <p:spPr>
          <a:xfrm rot="16200000">
            <a:off x="3563944" y="2354959"/>
            <a:ext cx="1135053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ReLU</a:t>
            </a:r>
            <a:endParaRPr lang="zh-CN" altLang="en-US" sz="1600" b="1" dirty="0"/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DEB5EB48-BE60-C22B-4E82-BF5C0FAD298B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>
          <a:xfrm flipV="1">
            <a:off x="3188681" y="2502280"/>
            <a:ext cx="4430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CE88D773-54AB-9628-A318-39298BF30C93}"/>
              </a:ext>
            </a:extLst>
          </p:cNvPr>
          <p:cNvCxnSpPr>
            <a:cxnSpLocks/>
            <a:stCxn id="53" idx="2"/>
            <a:endCxn id="51" idx="0"/>
          </p:cNvCxnSpPr>
          <p:nvPr/>
        </p:nvCxnSpPr>
        <p:spPr>
          <a:xfrm>
            <a:off x="4631191" y="2502278"/>
            <a:ext cx="443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FF71CF22-EF7D-B2C5-D2AF-A185D1F1D0E2}"/>
              </a:ext>
            </a:extLst>
          </p:cNvPr>
          <p:cNvSpPr/>
          <p:nvPr/>
        </p:nvSpPr>
        <p:spPr>
          <a:xfrm rot="16200000">
            <a:off x="5409544" y="2354958"/>
            <a:ext cx="1135053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BN</a:t>
            </a:r>
            <a:endParaRPr lang="zh-CN" altLang="en-US" sz="1600" b="1" dirty="0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BF7AE03E-7ACB-6496-C170-99D58350020E}"/>
              </a:ext>
            </a:extLst>
          </p:cNvPr>
          <p:cNvSpPr/>
          <p:nvPr/>
        </p:nvSpPr>
        <p:spPr>
          <a:xfrm rot="16200000">
            <a:off x="6852554" y="2354956"/>
            <a:ext cx="1135052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FE833C8A-7324-ECB3-E0D2-11F34872186D}"/>
              </a:ext>
            </a:extLst>
          </p:cNvPr>
          <p:cNvSpPr/>
          <p:nvPr/>
        </p:nvSpPr>
        <p:spPr>
          <a:xfrm rot="16200000">
            <a:off x="6114343" y="2354956"/>
            <a:ext cx="1135053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Conv1d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5E73DF8-485A-A505-E517-BA7B12AD316D}"/>
                  </a:ext>
                </a:extLst>
              </p:cNvPr>
              <p:cNvSpPr txBox="1"/>
              <p:nvPr/>
            </p:nvSpPr>
            <p:spPr>
              <a:xfrm>
                <a:off x="6878393" y="1684679"/>
                <a:ext cx="10833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35E73DF8-485A-A505-E517-BA7B12AD3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8393" y="1684679"/>
                <a:ext cx="1083374" cy="246221"/>
              </a:xfrm>
              <a:prstGeom prst="rect">
                <a:avLst/>
              </a:prstGeom>
              <a:blipFill>
                <a:blip r:embed="rId13"/>
                <a:stretch>
                  <a:fillRect l="-1685" r="-2809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>
            <a:extLst>
              <a:ext uri="{FF2B5EF4-FFF2-40B4-BE49-F238E27FC236}">
                <a16:creationId xmlns:a16="http://schemas.microsoft.com/office/drawing/2014/main" id="{2ABF7038-44CF-FBA4-508C-B21C829D3D9E}"/>
              </a:ext>
            </a:extLst>
          </p:cNvPr>
          <p:cNvSpPr/>
          <p:nvPr/>
        </p:nvSpPr>
        <p:spPr>
          <a:xfrm rot="16200000">
            <a:off x="5761943" y="2354957"/>
            <a:ext cx="1135053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ReLU</a:t>
            </a:r>
            <a:endParaRPr lang="zh-CN" altLang="en-US" sz="1600" b="1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5AFE135-B9A0-AED9-4BCA-C2507B990875}"/>
              </a:ext>
            </a:extLst>
          </p:cNvPr>
          <p:cNvCxnSpPr>
            <a:cxnSpLocks/>
            <a:stCxn id="70" idx="2"/>
            <a:endCxn id="69" idx="0"/>
          </p:cNvCxnSpPr>
          <p:nvPr/>
        </p:nvCxnSpPr>
        <p:spPr>
          <a:xfrm>
            <a:off x="6829190" y="2502276"/>
            <a:ext cx="443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连接符: 肘形 95">
            <a:extLst>
              <a:ext uri="{FF2B5EF4-FFF2-40B4-BE49-F238E27FC236}">
                <a16:creationId xmlns:a16="http://schemas.microsoft.com/office/drawing/2014/main" id="{6EFC7362-D03B-27F9-8C0D-7D3BE42B2F8D}"/>
              </a:ext>
            </a:extLst>
          </p:cNvPr>
          <p:cNvCxnSpPr>
            <a:cxnSpLocks/>
            <a:stCxn id="44" idx="1"/>
            <a:endCxn id="127" idx="2"/>
          </p:cNvCxnSpPr>
          <p:nvPr/>
        </p:nvCxnSpPr>
        <p:spPr>
          <a:xfrm rot="5400000" flipH="1" flipV="1">
            <a:off x="5497919" y="239988"/>
            <a:ext cx="373260" cy="5286377"/>
          </a:xfrm>
          <a:prstGeom prst="bentConnector3">
            <a:avLst>
              <a:gd name="adj1" fmla="val -521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矩形 108">
            <a:extLst>
              <a:ext uri="{FF2B5EF4-FFF2-40B4-BE49-F238E27FC236}">
                <a16:creationId xmlns:a16="http://schemas.microsoft.com/office/drawing/2014/main" id="{BC6680A4-D933-A9E2-C714-AA5371ABA8FB}"/>
              </a:ext>
            </a:extLst>
          </p:cNvPr>
          <p:cNvSpPr/>
          <p:nvPr/>
        </p:nvSpPr>
        <p:spPr>
          <a:xfrm rot="16200000">
            <a:off x="6854411" y="773172"/>
            <a:ext cx="1135052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DD0C3B6-6AEE-62D2-12C2-54510BBC59AF}"/>
                  </a:ext>
                </a:extLst>
              </p:cNvPr>
              <p:cNvSpPr txBox="1"/>
              <p:nvPr/>
            </p:nvSpPr>
            <p:spPr>
              <a:xfrm>
                <a:off x="6871020" y="112515"/>
                <a:ext cx="10833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BDD0C3B6-6AEE-62D2-12C2-54510BBC5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020" y="112515"/>
                <a:ext cx="1083374" cy="246221"/>
              </a:xfrm>
              <a:prstGeom prst="rect">
                <a:avLst/>
              </a:prstGeom>
              <a:blipFill>
                <a:blip r:embed="rId14"/>
                <a:stretch>
                  <a:fillRect l="-1685" r="-2809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矩形 111">
            <a:extLst>
              <a:ext uri="{FF2B5EF4-FFF2-40B4-BE49-F238E27FC236}">
                <a16:creationId xmlns:a16="http://schemas.microsoft.com/office/drawing/2014/main" id="{1641A139-4065-35E3-D68F-1793D4488F3E}"/>
              </a:ext>
            </a:extLst>
          </p:cNvPr>
          <p:cNvSpPr/>
          <p:nvPr/>
        </p:nvSpPr>
        <p:spPr>
          <a:xfrm rot="16200000">
            <a:off x="6004174" y="767696"/>
            <a:ext cx="1135053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Conv1d</a:t>
            </a:r>
            <a:endParaRPr lang="zh-CN" altLang="en-US" sz="1600" b="1" dirty="0"/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A624E594-4FA6-AADD-9152-482798146148}"/>
              </a:ext>
            </a:extLst>
          </p:cNvPr>
          <p:cNvCxnSpPr>
            <a:cxnSpLocks/>
            <a:stCxn id="35" idx="2"/>
            <a:endCxn id="112" idx="0"/>
          </p:cNvCxnSpPr>
          <p:nvPr/>
        </p:nvCxnSpPr>
        <p:spPr>
          <a:xfrm flipV="1">
            <a:off x="3191404" y="915016"/>
            <a:ext cx="3232977" cy="5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>
            <a:extLst>
              <a:ext uri="{FF2B5EF4-FFF2-40B4-BE49-F238E27FC236}">
                <a16:creationId xmlns:a16="http://schemas.microsoft.com/office/drawing/2014/main" id="{E28FED8E-A585-1506-D665-8E0DE8AE79C0}"/>
              </a:ext>
            </a:extLst>
          </p:cNvPr>
          <p:cNvCxnSpPr>
            <a:cxnSpLocks/>
            <a:stCxn id="112" idx="2"/>
            <a:endCxn id="109" idx="0"/>
          </p:cNvCxnSpPr>
          <p:nvPr/>
        </p:nvCxnSpPr>
        <p:spPr>
          <a:xfrm>
            <a:off x="6719021" y="915016"/>
            <a:ext cx="555596" cy="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椭圆 126">
            <a:extLst>
              <a:ext uri="{FF2B5EF4-FFF2-40B4-BE49-F238E27FC236}">
                <a16:creationId xmlns:a16="http://schemas.microsoft.com/office/drawing/2014/main" id="{A08E0C45-2C76-44C1-D6C1-D8BC777D1085}"/>
              </a:ext>
            </a:extLst>
          </p:cNvPr>
          <p:cNvSpPr/>
          <p:nvPr/>
        </p:nvSpPr>
        <p:spPr>
          <a:xfrm rot="16200000">
            <a:off x="8129618" y="2300307"/>
            <a:ext cx="396240" cy="3962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等线" panose="020F0502020204030204"/>
                <a:ea typeface="等线" panose="02010600030101010101" pitchFamily="2" charset="-122"/>
              </a:rPr>
              <a:t>+</a:t>
            </a:r>
            <a:endParaRPr kumimoji="0" lang="zh-CN" altLang="en-US" sz="2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42" name="连接符: 肘形 141">
            <a:extLst>
              <a:ext uri="{FF2B5EF4-FFF2-40B4-BE49-F238E27FC236}">
                <a16:creationId xmlns:a16="http://schemas.microsoft.com/office/drawing/2014/main" id="{59E0CAC2-B4F7-7677-AC0F-14E7CBF1C888}"/>
              </a:ext>
            </a:extLst>
          </p:cNvPr>
          <p:cNvCxnSpPr>
            <a:cxnSpLocks/>
            <a:stCxn id="109" idx="2"/>
            <a:endCxn id="127" idx="6"/>
          </p:cNvCxnSpPr>
          <p:nvPr/>
        </p:nvCxnSpPr>
        <p:spPr>
          <a:xfrm>
            <a:off x="7569257" y="920492"/>
            <a:ext cx="758481" cy="13798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B28F6FB2-6ABE-2F0F-F1A6-B8BAAB864D8D}"/>
              </a:ext>
            </a:extLst>
          </p:cNvPr>
          <p:cNvCxnSpPr>
            <a:cxnSpLocks/>
            <a:stCxn id="69" idx="2"/>
            <a:endCxn id="127" idx="0"/>
          </p:cNvCxnSpPr>
          <p:nvPr/>
        </p:nvCxnSpPr>
        <p:spPr>
          <a:xfrm flipV="1">
            <a:off x="7567400" y="2498427"/>
            <a:ext cx="562218" cy="3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矩形 147">
            <a:extLst>
              <a:ext uri="{FF2B5EF4-FFF2-40B4-BE49-F238E27FC236}">
                <a16:creationId xmlns:a16="http://schemas.microsoft.com/office/drawing/2014/main" id="{2F1D038D-5FD5-1D64-33BD-D38639DE3873}"/>
              </a:ext>
            </a:extLst>
          </p:cNvPr>
          <p:cNvSpPr/>
          <p:nvPr/>
        </p:nvSpPr>
        <p:spPr>
          <a:xfrm rot="16200000">
            <a:off x="8601030" y="2353139"/>
            <a:ext cx="1135052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9EF461E-9CF4-7080-5620-CFFF86342E57}"/>
                  </a:ext>
                </a:extLst>
              </p:cNvPr>
              <p:cNvSpPr txBox="1"/>
              <p:nvPr/>
            </p:nvSpPr>
            <p:spPr>
              <a:xfrm>
                <a:off x="8627059" y="1684679"/>
                <a:ext cx="108337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𝑜𝑢𝑡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89EF461E-9CF4-7080-5620-CFFF86342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7059" y="1684679"/>
                <a:ext cx="1083374" cy="246221"/>
              </a:xfrm>
              <a:prstGeom prst="rect">
                <a:avLst/>
              </a:prstGeom>
              <a:blipFill>
                <a:blip r:embed="rId15"/>
                <a:stretch>
                  <a:fillRect l="-1685" r="-2809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ECFE25AF-0A62-C14D-E615-D0BDBBECD1AE}"/>
              </a:ext>
            </a:extLst>
          </p:cNvPr>
          <p:cNvCxnSpPr>
            <a:cxnSpLocks/>
            <a:stCxn id="127" idx="4"/>
            <a:endCxn id="148" idx="0"/>
          </p:cNvCxnSpPr>
          <p:nvPr/>
        </p:nvCxnSpPr>
        <p:spPr>
          <a:xfrm>
            <a:off x="8525858" y="2498427"/>
            <a:ext cx="495378" cy="2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>
            <a:extLst>
              <a:ext uri="{FF2B5EF4-FFF2-40B4-BE49-F238E27FC236}">
                <a16:creationId xmlns:a16="http://schemas.microsoft.com/office/drawing/2014/main" id="{ADF0D55F-54AA-9C46-E14F-7EA6B94FBF38}"/>
              </a:ext>
            </a:extLst>
          </p:cNvPr>
          <p:cNvSpPr/>
          <p:nvPr/>
        </p:nvSpPr>
        <p:spPr>
          <a:xfrm rot="16200000">
            <a:off x="1048714" y="5228732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Conv1d</a:t>
            </a:r>
            <a:endParaRPr lang="zh-CN" altLang="en-US" sz="1600" b="1" dirty="0"/>
          </a:p>
        </p:txBody>
      </p: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6368DA17-3D67-ABCC-161D-2427DF919F57}"/>
              </a:ext>
            </a:extLst>
          </p:cNvPr>
          <p:cNvCxnSpPr>
            <a:cxnSpLocks/>
            <a:stCxn id="19" idx="2"/>
            <a:endCxn id="155" idx="0"/>
          </p:cNvCxnSpPr>
          <p:nvPr/>
        </p:nvCxnSpPr>
        <p:spPr>
          <a:xfrm flipV="1">
            <a:off x="1778637" y="5376052"/>
            <a:ext cx="3114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矩形 158">
            <a:extLst>
              <a:ext uri="{FF2B5EF4-FFF2-40B4-BE49-F238E27FC236}">
                <a16:creationId xmlns:a16="http://schemas.microsoft.com/office/drawing/2014/main" id="{3CF6C8E1-27C3-6BE2-1B86-339B407D12C5}"/>
              </a:ext>
            </a:extLst>
          </p:cNvPr>
          <p:cNvSpPr/>
          <p:nvPr/>
        </p:nvSpPr>
        <p:spPr>
          <a:xfrm rot="16200000">
            <a:off x="1670728" y="5228732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72AD7EF6-36CB-61AB-9913-7802F6D518B6}"/>
              </a:ext>
            </a:extLst>
          </p:cNvPr>
          <p:cNvCxnSpPr>
            <a:cxnSpLocks/>
            <a:stCxn id="155" idx="2"/>
            <a:endCxn id="159" idx="0"/>
          </p:cNvCxnSpPr>
          <p:nvPr/>
        </p:nvCxnSpPr>
        <p:spPr>
          <a:xfrm>
            <a:off x="2384754" y="5376052"/>
            <a:ext cx="3273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>
            <a:extLst>
              <a:ext uri="{FF2B5EF4-FFF2-40B4-BE49-F238E27FC236}">
                <a16:creationId xmlns:a16="http://schemas.microsoft.com/office/drawing/2014/main" id="{53716D5B-AB13-B9F9-B36C-F5E7F0805DF0}"/>
              </a:ext>
            </a:extLst>
          </p:cNvPr>
          <p:cNvSpPr/>
          <p:nvPr/>
        </p:nvSpPr>
        <p:spPr>
          <a:xfrm rot="16200000">
            <a:off x="4236662" y="5228732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67" name="连接符: 肘形 166">
            <a:extLst>
              <a:ext uri="{FF2B5EF4-FFF2-40B4-BE49-F238E27FC236}">
                <a16:creationId xmlns:a16="http://schemas.microsoft.com/office/drawing/2014/main" id="{8627891F-08BD-8A32-B43B-AAB83F97E64E}"/>
              </a:ext>
            </a:extLst>
          </p:cNvPr>
          <p:cNvCxnSpPr>
            <a:cxnSpLocks/>
            <a:stCxn id="19" idx="1"/>
            <a:endCxn id="78" idx="2"/>
          </p:cNvCxnSpPr>
          <p:nvPr/>
        </p:nvCxnSpPr>
        <p:spPr>
          <a:xfrm rot="5400000" flipH="1" flipV="1">
            <a:off x="2426467" y="4870374"/>
            <a:ext cx="899248" cy="2489549"/>
          </a:xfrm>
          <a:prstGeom prst="bentConnector3">
            <a:avLst>
              <a:gd name="adj1" fmla="val -208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A9FC6CEF-4C81-4E7F-6BC1-56BE7C73A763}"/>
              </a:ext>
            </a:extLst>
          </p:cNvPr>
          <p:cNvGrpSpPr/>
          <p:nvPr/>
        </p:nvGrpSpPr>
        <p:grpSpPr>
          <a:xfrm>
            <a:off x="5894297" y="5096872"/>
            <a:ext cx="1567013" cy="578946"/>
            <a:chOff x="2258685" y="4993865"/>
            <a:chExt cx="1567013" cy="578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3F4CF5E0-A711-834F-0B4D-74906F98D87D}"/>
                    </a:ext>
                  </a:extLst>
                </p:cNvPr>
                <p:cNvSpPr txBox="1"/>
                <p:nvPr/>
              </p:nvSpPr>
              <p:spPr>
                <a:xfrm>
                  <a:off x="2370172" y="5144839"/>
                  <a:ext cx="13564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𝑅𝑒𝑠𝑛𝑒𝑡𝐵𝑙𝑜𝑐𝑘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3F4CF5E0-A711-834F-0B4D-74906F98D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172" y="5144839"/>
                  <a:ext cx="1356462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587" r="-3139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3" name="矩形: 圆角 172">
              <a:extLst>
                <a:ext uri="{FF2B5EF4-FFF2-40B4-BE49-F238E27FC236}">
                  <a16:creationId xmlns:a16="http://schemas.microsoft.com/office/drawing/2014/main" id="{D496F6B9-74EF-3D62-3C2A-92EE7886B624}"/>
                </a:ext>
              </a:extLst>
            </p:cNvPr>
            <p:cNvSpPr/>
            <p:nvPr/>
          </p:nvSpPr>
          <p:spPr>
            <a:xfrm>
              <a:off x="2258685" y="4993865"/>
              <a:ext cx="1567013" cy="578946"/>
            </a:xfrm>
            <a:prstGeom prst="roundRect">
              <a:avLst>
                <a:gd name="adj" fmla="val 43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74" name="直接箭头连接符 173">
            <a:extLst>
              <a:ext uri="{FF2B5EF4-FFF2-40B4-BE49-F238E27FC236}">
                <a16:creationId xmlns:a16="http://schemas.microsoft.com/office/drawing/2014/main" id="{B7F84297-BD8D-307A-DD10-2A6F26ED8AE0}"/>
              </a:ext>
            </a:extLst>
          </p:cNvPr>
          <p:cNvCxnSpPr>
            <a:cxnSpLocks/>
            <a:endCxn id="173" idx="1"/>
          </p:cNvCxnSpPr>
          <p:nvPr/>
        </p:nvCxnSpPr>
        <p:spPr>
          <a:xfrm>
            <a:off x="5563706" y="5386345"/>
            <a:ext cx="3305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接箭头连接符 174">
            <a:extLst>
              <a:ext uri="{FF2B5EF4-FFF2-40B4-BE49-F238E27FC236}">
                <a16:creationId xmlns:a16="http://schemas.microsoft.com/office/drawing/2014/main" id="{40920078-F9AD-D615-0F4C-52B66F785CC9}"/>
              </a:ext>
            </a:extLst>
          </p:cNvPr>
          <p:cNvCxnSpPr>
            <a:cxnSpLocks/>
            <a:stCxn id="173" idx="3"/>
          </p:cNvCxnSpPr>
          <p:nvPr/>
        </p:nvCxnSpPr>
        <p:spPr>
          <a:xfrm>
            <a:off x="7461310" y="5386345"/>
            <a:ext cx="373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2CAEBE0A-B450-4749-F4BB-ABD5E32E5B0D}"/>
              </a:ext>
            </a:extLst>
          </p:cNvPr>
          <p:cNvSpPr/>
          <p:nvPr/>
        </p:nvSpPr>
        <p:spPr>
          <a:xfrm rot="16200000">
            <a:off x="6783451" y="5228732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77" name="连接符: 肘形 176">
            <a:extLst>
              <a:ext uri="{FF2B5EF4-FFF2-40B4-BE49-F238E27FC236}">
                <a16:creationId xmlns:a16="http://schemas.microsoft.com/office/drawing/2014/main" id="{EF40B48E-18B1-076E-CDA0-62D6E923F473}"/>
              </a:ext>
            </a:extLst>
          </p:cNvPr>
          <p:cNvCxnSpPr>
            <a:cxnSpLocks/>
            <a:stCxn id="19" idx="1"/>
            <a:endCxn id="173" idx="2"/>
          </p:cNvCxnSpPr>
          <p:nvPr/>
        </p:nvCxnSpPr>
        <p:spPr>
          <a:xfrm rot="5400000" flipH="1" flipV="1">
            <a:off x="3710082" y="3597052"/>
            <a:ext cx="888955" cy="5046487"/>
          </a:xfrm>
          <a:prstGeom prst="bentConnector3">
            <a:avLst>
              <a:gd name="adj1" fmla="val -211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551D75E6-7702-AE57-691E-3093DDEE51A7}"/>
              </a:ext>
            </a:extLst>
          </p:cNvPr>
          <p:cNvCxnSpPr>
            <a:cxnSpLocks/>
            <a:stCxn id="51" idx="2"/>
            <a:endCxn id="68" idx="0"/>
          </p:cNvCxnSpPr>
          <p:nvPr/>
        </p:nvCxnSpPr>
        <p:spPr>
          <a:xfrm>
            <a:off x="5369401" y="2502278"/>
            <a:ext cx="460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6ACDCE3-01EC-2841-21E2-9B284F664182}"/>
                  </a:ext>
                </a:extLst>
              </p:cNvPr>
              <p:cNvSpPr txBox="1"/>
              <p:nvPr/>
            </p:nvSpPr>
            <p:spPr>
              <a:xfrm>
                <a:off x="4975645" y="3823450"/>
                <a:ext cx="8879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86ACDCE3-01EC-2841-21E2-9B284F664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645" y="3823450"/>
                <a:ext cx="887935" cy="246221"/>
              </a:xfrm>
              <a:prstGeom prst="rect">
                <a:avLst/>
              </a:prstGeom>
              <a:blipFill>
                <a:blip r:embed="rId17"/>
                <a:stretch>
                  <a:fillRect l="-2055" r="-3425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1" name="矩形 190">
            <a:extLst>
              <a:ext uri="{FF2B5EF4-FFF2-40B4-BE49-F238E27FC236}">
                <a16:creationId xmlns:a16="http://schemas.microsoft.com/office/drawing/2014/main" id="{A10BE74C-C97D-5062-0181-8C33EDC1BE53}"/>
              </a:ext>
            </a:extLst>
          </p:cNvPr>
          <p:cNvSpPr/>
          <p:nvPr/>
        </p:nvSpPr>
        <p:spPr>
          <a:xfrm rot="16200000">
            <a:off x="8321348" y="5239025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B585CCAB-2A94-2B0C-4D4D-89EAEBC3D4DC}"/>
                  </a:ext>
                </a:extLst>
              </p:cNvPr>
              <p:cNvSpPr txBox="1"/>
              <p:nvPr/>
            </p:nvSpPr>
            <p:spPr>
              <a:xfrm>
                <a:off x="9070980" y="3818001"/>
                <a:ext cx="88793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B585CCAB-2A94-2B0C-4D4D-89EAEBC3D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0980" y="3818001"/>
                <a:ext cx="887935" cy="246221"/>
              </a:xfrm>
              <a:prstGeom prst="rect">
                <a:avLst/>
              </a:prstGeom>
              <a:blipFill>
                <a:blip r:embed="rId18"/>
                <a:stretch>
                  <a:fillRect l="-2055" r="-3425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矩形 192">
            <a:extLst>
              <a:ext uri="{FF2B5EF4-FFF2-40B4-BE49-F238E27FC236}">
                <a16:creationId xmlns:a16="http://schemas.microsoft.com/office/drawing/2014/main" id="{3F21FA59-F930-17FA-6F97-2A0B6A00D10F}"/>
              </a:ext>
            </a:extLst>
          </p:cNvPr>
          <p:cNvSpPr/>
          <p:nvPr/>
        </p:nvSpPr>
        <p:spPr>
          <a:xfrm rot="16200000">
            <a:off x="8861078" y="5239026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BN</a:t>
            </a:r>
            <a:endParaRPr lang="zh-CN" altLang="en-US" sz="1600" b="1" dirty="0"/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B071F03C-000C-8FA9-1676-0DCD01735490}"/>
              </a:ext>
            </a:extLst>
          </p:cNvPr>
          <p:cNvSpPr/>
          <p:nvPr/>
        </p:nvSpPr>
        <p:spPr>
          <a:xfrm rot="16200000">
            <a:off x="9346497" y="5228732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ReLU</a:t>
            </a:r>
            <a:endParaRPr lang="zh-CN" altLang="en-US" sz="1600" b="1" dirty="0"/>
          </a:p>
        </p:txBody>
      </p:sp>
      <p:sp>
        <p:nvSpPr>
          <p:cNvPr id="195" name="矩形 194">
            <a:extLst>
              <a:ext uri="{FF2B5EF4-FFF2-40B4-BE49-F238E27FC236}">
                <a16:creationId xmlns:a16="http://schemas.microsoft.com/office/drawing/2014/main" id="{4B73A275-BC00-A086-5D72-7227A2FC6CD8}"/>
              </a:ext>
            </a:extLst>
          </p:cNvPr>
          <p:cNvSpPr/>
          <p:nvPr/>
        </p:nvSpPr>
        <p:spPr>
          <a:xfrm rot="16200000">
            <a:off x="9836318" y="5228732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Conv1d</a:t>
            </a:r>
            <a:endParaRPr lang="zh-CN" altLang="en-US" sz="1600" b="1" dirty="0"/>
          </a:p>
        </p:txBody>
      </p:sp>
      <p:cxnSp>
        <p:nvCxnSpPr>
          <p:cNvPr id="196" name="直接箭头连接符 195">
            <a:extLst>
              <a:ext uri="{FF2B5EF4-FFF2-40B4-BE49-F238E27FC236}">
                <a16:creationId xmlns:a16="http://schemas.microsoft.com/office/drawing/2014/main" id="{9B278D19-F6C3-AA48-DD84-A6B88D313885}"/>
              </a:ext>
            </a:extLst>
          </p:cNvPr>
          <p:cNvCxnSpPr>
            <a:cxnSpLocks/>
            <a:stCxn id="191" idx="2"/>
            <a:endCxn id="193" idx="0"/>
          </p:cNvCxnSpPr>
          <p:nvPr/>
        </p:nvCxnSpPr>
        <p:spPr>
          <a:xfrm>
            <a:off x="9657388" y="5386345"/>
            <a:ext cx="2450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接箭头连接符 198">
            <a:extLst>
              <a:ext uri="{FF2B5EF4-FFF2-40B4-BE49-F238E27FC236}">
                <a16:creationId xmlns:a16="http://schemas.microsoft.com/office/drawing/2014/main" id="{DB01DD26-2E25-4334-166F-D45489C21530}"/>
              </a:ext>
            </a:extLst>
          </p:cNvPr>
          <p:cNvCxnSpPr>
            <a:cxnSpLocks/>
            <a:stCxn id="195" idx="2"/>
            <a:endCxn id="138" idx="0"/>
          </p:cNvCxnSpPr>
          <p:nvPr/>
        </p:nvCxnSpPr>
        <p:spPr>
          <a:xfrm flipV="1">
            <a:off x="11172358" y="5375023"/>
            <a:ext cx="240688" cy="1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26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D14C5-8BE3-B605-1F1F-C5C4AF6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81110"/>
              </p:ext>
            </p:extLst>
          </p:nvPr>
        </p:nvGraphicFramePr>
        <p:xfrm>
          <a:off x="0" y="313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0.0002514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0.0003666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0.0004488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0.0000698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0.0001106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0.0001413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0.0000400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0.0000771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0.0001179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w/o sigma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0.0002448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0.0003586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0.0004513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0.0000686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0.0001121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0.0001407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0.0000404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0.0000861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0.0001219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0.0002410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0.0003444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0.0004093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0.0000648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0.0000953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0.0001362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0.0000365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0.0000657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0.0001702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0.0002329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0.0003322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0.0003992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0.0000639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0.0000943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0.0001341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IterPFN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0.0002056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0.0003043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0.0004242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0.0000803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0.0001970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0.0001918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B9D195-2A6F-2923-BEFB-EEB149687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614610"/>
              </p:ext>
            </p:extLst>
          </p:nvPr>
        </p:nvGraphicFramePr>
        <p:xfrm>
          <a:off x="0" y="3234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0.0000965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0.0000333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0.0000440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0.0000545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w/o sigma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0.0000211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0.0000532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0.0001013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0.0000087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0.0000347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0.0000465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0.0000075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0.0000396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0.0000609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0.0000177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0.0000422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0.0000705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0.0000060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0.0000228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0.0000397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0.0000047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0.0000238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0.0001036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0.0000146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0.0000367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0.0000661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0.0000056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0.0000221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0.0000398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8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IterPFN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r>
                        <a:rPr lang="en-US" altLang="zh-CN" sz="1600" dirty="0"/>
                        <a:t>781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0.0000036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0.0000844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0.0000151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0.0001517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0487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组合 81">
            <a:extLst>
              <a:ext uri="{FF2B5EF4-FFF2-40B4-BE49-F238E27FC236}">
                <a16:creationId xmlns:a16="http://schemas.microsoft.com/office/drawing/2014/main" id="{68F8F9F4-49C2-5FC0-D69B-BAD1BD1F4A2E}"/>
              </a:ext>
            </a:extLst>
          </p:cNvPr>
          <p:cNvGrpSpPr/>
          <p:nvPr/>
        </p:nvGrpSpPr>
        <p:grpSpPr>
          <a:xfrm>
            <a:off x="1783509" y="1664679"/>
            <a:ext cx="2028532" cy="578946"/>
            <a:chOff x="2258685" y="4993865"/>
            <a:chExt cx="2028532" cy="578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4770705-1F57-0D07-7DCA-A9E107E6BB32}"/>
                    </a:ext>
                  </a:extLst>
                </p:cNvPr>
                <p:cNvSpPr txBox="1"/>
                <p:nvPr/>
              </p:nvSpPr>
              <p:spPr>
                <a:xfrm>
                  <a:off x="2370172" y="5144839"/>
                  <a:ext cx="18055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𝐷𝑒𝑛𝑠𝑒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𝐸𝑑𝑔𝑒𝐶𝑜𝑛𝑣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4770705-1F57-0D07-7DCA-A9E107E6B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172" y="5144839"/>
                  <a:ext cx="180555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365" t="-4444" r="-405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00A8518-3C91-FF6E-D29D-93D644B425BE}"/>
                </a:ext>
              </a:extLst>
            </p:cNvPr>
            <p:cNvSpPr/>
            <p:nvPr/>
          </p:nvSpPr>
          <p:spPr>
            <a:xfrm>
              <a:off x="2258685" y="4993865"/>
              <a:ext cx="2028532" cy="578946"/>
            </a:xfrm>
            <a:prstGeom prst="roundRect">
              <a:avLst>
                <a:gd name="adj" fmla="val 43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DAA093EB-2622-9864-ACF0-111B294D6E49}"/>
                  </a:ext>
                </a:extLst>
              </p:cNvPr>
              <p:cNvSpPr txBox="1"/>
              <p:nvPr/>
            </p:nvSpPr>
            <p:spPr>
              <a:xfrm>
                <a:off x="0" y="473427"/>
                <a:ext cx="5275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DAA093EB-2622-9864-ACF0-111B294D6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3427"/>
                <a:ext cx="527516" cy="246221"/>
              </a:xfrm>
              <a:prstGeom prst="rect">
                <a:avLst/>
              </a:prstGeom>
              <a:blipFill>
                <a:blip r:embed="rId14"/>
                <a:stretch>
                  <a:fillRect l="-3448" r="-574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>
            <a:extLst>
              <a:ext uri="{FF2B5EF4-FFF2-40B4-BE49-F238E27FC236}">
                <a16:creationId xmlns:a16="http://schemas.microsoft.com/office/drawing/2014/main" id="{AFBE55F8-1A90-A7A1-538A-D727AD983E10}"/>
              </a:ext>
            </a:extLst>
          </p:cNvPr>
          <p:cNvSpPr/>
          <p:nvPr/>
        </p:nvSpPr>
        <p:spPr>
          <a:xfrm rot="16200000">
            <a:off x="-920167" y="1810278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92608A3-2F47-15DF-4911-5BE565B488DA}"/>
              </a:ext>
            </a:extLst>
          </p:cNvPr>
          <p:cNvSpPr/>
          <p:nvPr/>
        </p:nvSpPr>
        <p:spPr>
          <a:xfrm rot="16200000">
            <a:off x="-442514" y="1806832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Linear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51A1084-6A0A-03A0-A927-98DDB9CEDCAB}"/>
                  </a:ext>
                </a:extLst>
              </p:cNvPr>
              <p:cNvSpPr txBox="1"/>
              <p:nvPr/>
            </p:nvSpPr>
            <p:spPr>
              <a:xfrm>
                <a:off x="969384" y="473427"/>
                <a:ext cx="4843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51A1084-6A0A-03A0-A927-98DDB9CED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84" y="473427"/>
                <a:ext cx="484363" cy="246221"/>
              </a:xfrm>
              <a:prstGeom prst="rect">
                <a:avLst/>
              </a:prstGeom>
              <a:blipFill>
                <a:blip r:embed="rId15"/>
                <a:stretch>
                  <a:fillRect l="-3797" r="-7595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C7D98E83-E4C0-A78B-D0AE-F46D928A1562}"/>
              </a:ext>
            </a:extLst>
          </p:cNvPr>
          <p:cNvSpPr/>
          <p:nvPr/>
        </p:nvSpPr>
        <p:spPr>
          <a:xfrm rot="16200000">
            <a:off x="23190" y="1806832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6C0871A-1F79-313C-F3B7-8D33F956AA6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V="1">
            <a:off x="415873" y="1954152"/>
            <a:ext cx="183013" cy="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2962FE9-2D7C-18B1-A4CF-FCC80A951921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>
            <a:off x="893526" y="1954152"/>
            <a:ext cx="171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50F5ACD-81EA-5B23-E90F-838AA1C7EBE2}"/>
              </a:ext>
            </a:extLst>
          </p:cNvPr>
          <p:cNvCxnSpPr>
            <a:cxnSpLocks/>
            <a:stCxn id="87" idx="2"/>
            <a:endCxn id="78" idx="1"/>
          </p:cNvCxnSpPr>
          <p:nvPr/>
        </p:nvCxnSpPr>
        <p:spPr>
          <a:xfrm>
            <a:off x="1359230" y="1954152"/>
            <a:ext cx="424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4CB4847-889E-A38D-858C-9D3A82911D80}"/>
                  </a:ext>
                </a:extLst>
              </p:cNvPr>
              <p:cNvSpPr txBox="1"/>
              <p:nvPr/>
            </p:nvSpPr>
            <p:spPr>
              <a:xfrm>
                <a:off x="3801461" y="474136"/>
                <a:ext cx="11643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𝐿𝑐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4CB4847-889E-A38D-858C-9D3A82911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61" y="474136"/>
                <a:ext cx="1164357" cy="246221"/>
              </a:xfrm>
              <a:prstGeom prst="rect">
                <a:avLst/>
              </a:prstGeom>
              <a:blipFill>
                <a:blip r:embed="rId16"/>
                <a:stretch>
                  <a:fillRect l="-2094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>
            <a:extLst>
              <a:ext uri="{FF2B5EF4-FFF2-40B4-BE49-F238E27FC236}">
                <a16:creationId xmlns:a16="http://schemas.microsoft.com/office/drawing/2014/main" id="{D0203277-654A-D781-8FA7-0505BF06397F}"/>
              </a:ext>
            </a:extLst>
          </p:cNvPr>
          <p:cNvSpPr/>
          <p:nvPr/>
        </p:nvSpPr>
        <p:spPr>
          <a:xfrm rot="16200000">
            <a:off x="3194920" y="1808675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729F37F3-15C9-FE06-45BD-713E6A915A67}"/>
              </a:ext>
            </a:extLst>
          </p:cNvPr>
          <p:cNvSpPr/>
          <p:nvPr/>
        </p:nvSpPr>
        <p:spPr>
          <a:xfrm rot="16200000">
            <a:off x="3697859" y="1806832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Linear</a:t>
            </a:r>
            <a:endParaRPr lang="zh-CN" altLang="en-US" sz="1600" b="1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86C5408-D38D-4B62-C422-21FBCF48E905}"/>
              </a:ext>
            </a:extLst>
          </p:cNvPr>
          <p:cNvSpPr/>
          <p:nvPr/>
        </p:nvSpPr>
        <p:spPr>
          <a:xfrm rot="16200000">
            <a:off x="4159379" y="1806831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ReLU</a:t>
            </a:r>
            <a:endParaRPr lang="zh-CN" altLang="en-US" sz="1600" b="1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F28C610-7C8C-8315-C2BF-FDBBA9C2A723}"/>
              </a:ext>
            </a:extLst>
          </p:cNvPr>
          <p:cNvCxnSpPr>
            <a:cxnSpLocks/>
            <a:stCxn id="78" idx="3"/>
            <a:endCxn id="98" idx="0"/>
          </p:cNvCxnSpPr>
          <p:nvPr/>
        </p:nvCxnSpPr>
        <p:spPr>
          <a:xfrm>
            <a:off x="3812041" y="1954152"/>
            <a:ext cx="424279" cy="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6BEBFCB-A692-B8AB-517A-A9414D7CAEC0}"/>
              </a:ext>
            </a:extLst>
          </p:cNvPr>
          <p:cNvCxnSpPr>
            <a:cxnSpLocks/>
            <a:stCxn id="98" idx="2"/>
            <a:endCxn id="113" idx="0"/>
          </p:cNvCxnSpPr>
          <p:nvPr/>
        </p:nvCxnSpPr>
        <p:spPr>
          <a:xfrm flipV="1">
            <a:off x="4530960" y="1954152"/>
            <a:ext cx="208299" cy="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60EC5E30-1171-E44B-8BE3-A1787AAD39AB}"/>
                  </a:ext>
                </a:extLst>
              </p:cNvPr>
              <p:cNvSpPr txBox="1"/>
              <p:nvPr/>
            </p:nvSpPr>
            <p:spPr>
              <a:xfrm>
                <a:off x="5611464" y="473427"/>
                <a:ext cx="4843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60EC5E30-1171-E44B-8BE3-A1787AAD3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464" y="473427"/>
                <a:ext cx="484363" cy="246221"/>
              </a:xfrm>
              <a:prstGeom prst="rect">
                <a:avLst/>
              </a:prstGeom>
              <a:blipFill>
                <a:blip r:embed="rId17"/>
                <a:stretch>
                  <a:fillRect l="-5063" r="-7595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矩形 122">
            <a:extLst>
              <a:ext uri="{FF2B5EF4-FFF2-40B4-BE49-F238E27FC236}">
                <a16:creationId xmlns:a16="http://schemas.microsoft.com/office/drawing/2014/main" id="{C4950CBD-C2C9-FC62-D60B-F8CE1109BC8F}"/>
              </a:ext>
            </a:extLst>
          </p:cNvPr>
          <p:cNvSpPr/>
          <p:nvPr/>
        </p:nvSpPr>
        <p:spPr>
          <a:xfrm rot="16200000">
            <a:off x="4702449" y="1806832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2EC08-CAA1-8CAD-6CDC-DEB68C48FF4E}"/>
              </a:ext>
            </a:extLst>
          </p:cNvPr>
          <p:cNvCxnSpPr>
            <a:cxnSpLocks/>
            <a:stCxn id="123" idx="2"/>
            <a:endCxn id="130" idx="1"/>
          </p:cNvCxnSpPr>
          <p:nvPr/>
        </p:nvCxnSpPr>
        <p:spPr>
          <a:xfrm>
            <a:off x="6038489" y="1954152"/>
            <a:ext cx="256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73FFB75-D98C-67E6-7B41-C19A52704074}"/>
              </a:ext>
            </a:extLst>
          </p:cNvPr>
          <p:cNvCxnSpPr>
            <a:cxnSpLocks/>
            <a:stCxn id="114" idx="2"/>
            <a:endCxn id="123" idx="0"/>
          </p:cNvCxnSpPr>
          <p:nvPr/>
        </p:nvCxnSpPr>
        <p:spPr>
          <a:xfrm>
            <a:off x="5495419" y="1954151"/>
            <a:ext cx="2484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F79DCB5B-F041-2D74-6156-798A22ADA961}"/>
              </a:ext>
            </a:extLst>
          </p:cNvPr>
          <p:cNvGrpSpPr/>
          <p:nvPr/>
        </p:nvGrpSpPr>
        <p:grpSpPr>
          <a:xfrm>
            <a:off x="6295410" y="1664679"/>
            <a:ext cx="2028532" cy="578946"/>
            <a:chOff x="2258685" y="4993865"/>
            <a:chExt cx="2028532" cy="578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E4F55983-9AFA-1726-58B5-39A0AB3A779A}"/>
                    </a:ext>
                  </a:extLst>
                </p:cNvPr>
                <p:cNvSpPr txBox="1"/>
                <p:nvPr/>
              </p:nvSpPr>
              <p:spPr>
                <a:xfrm>
                  <a:off x="2370172" y="5144839"/>
                  <a:ext cx="18055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𝐷𝑒𝑛𝑠𝑒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𝐸𝑑𝑔𝑒𝐶𝑜𝑛𝑣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E4F55983-9AFA-1726-58B5-39A0AB3A7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172" y="5144839"/>
                  <a:ext cx="180555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703" t="-4444" r="-405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CF31E741-B36A-2888-100B-AA54E9C50B3F}"/>
                </a:ext>
              </a:extLst>
            </p:cNvPr>
            <p:cNvSpPr/>
            <p:nvPr/>
          </p:nvSpPr>
          <p:spPr>
            <a:xfrm>
              <a:off x="2258685" y="4993865"/>
              <a:ext cx="2028532" cy="578946"/>
            </a:xfrm>
            <a:prstGeom prst="roundRect">
              <a:avLst>
                <a:gd name="adj" fmla="val 43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0F730A70-A369-5A63-014F-24A114CBD7BF}"/>
                  </a:ext>
                </a:extLst>
              </p:cNvPr>
              <p:cNvSpPr txBox="1"/>
              <p:nvPr/>
            </p:nvSpPr>
            <p:spPr>
              <a:xfrm>
                <a:off x="8212456" y="473427"/>
                <a:ext cx="11643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𝐿𝑐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0F730A70-A369-5A63-014F-24A114CBD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456" y="473427"/>
                <a:ext cx="1164357" cy="246221"/>
              </a:xfrm>
              <a:prstGeom prst="rect">
                <a:avLst/>
              </a:prstGeom>
              <a:blipFill>
                <a:blip r:embed="rId21"/>
                <a:stretch>
                  <a:fillRect l="-1571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矩形 131">
            <a:extLst>
              <a:ext uri="{FF2B5EF4-FFF2-40B4-BE49-F238E27FC236}">
                <a16:creationId xmlns:a16="http://schemas.microsoft.com/office/drawing/2014/main" id="{85B7F013-1250-FC78-6470-7B58587F0008}"/>
              </a:ext>
            </a:extLst>
          </p:cNvPr>
          <p:cNvSpPr/>
          <p:nvPr/>
        </p:nvSpPr>
        <p:spPr>
          <a:xfrm rot="16200000">
            <a:off x="7584271" y="1808675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8A9A949-91B1-2E89-EF6E-B94551315010}"/>
              </a:ext>
            </a:extLst>
          </p:cNvPr>
          <p:cNvCxnSpPr>
            <a:cxnSpLocks/>
            <a:stCxn id="130" idx="3"/>
            <a:endCxn id="132" idx="0"/>
          </p:cNvCxnSpPr>
          <p:nvPr/>
        </p:nvCxnSpPr>
        <p:spPr>
          <a:xfrm>
            <a:off x="8323942" y="1954152"/>
            <a:ext cx="301729" cy="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0E58825D-9147-0475-E40C-14D63E87EFC5}"/>
              </a:ext>
            </a:extLst>
          </p:cNvPr>
          <p:cNvCxnSpPr>
            <a:cxnSpLocks/>
            <a:stCxn id="132" idx="2"/>
            <a:endCxn id="138" idx="0"/>
          </p:cNvCxnSpPr>
          <p:nvPr/>
        </p:nvCxnSpPr>
        <p:spPr>
          <a:xfrm flipV="1">
            <a:off x="8920311" y="1954150"/>
            <a:ext cx="1215247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FF9D0B23-132D-E9E7-2A0E-70CC2B0B2B18}"/>
                  </a:ext>
                </a:extLst>
              </p:cNvPr>
              <p:cNvSpPr txBox="1"/>
              <p:nvPr/>
            </p:nvSpPr>
            <p:spPr>
              <a:xfrm>
                <a:off x="9700699" y="473426"/>
                <a:ext cx="11643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𝐿𝑐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FF9D0B23-132D-E9E7-2A0E-70CC2B0B2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699" y="473426"/>
                <a:ext cx="1164357" cy="246221"/>
              </a:xfrm>
              <a:prstGeom prst="rect">
                <a:avLst/>
              </a:prstGeom>
              <a:blipFill>
                <a:blip r:embed="rId22"/>
                <a:stretch>
                  <a:fillRect l="-1571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矩形 137">
            <a:extLst>
              <a:ext uri="{FF2B5EF4-FFF2-40B4-BE49-F238E27FC236}">
                <a16:creationId xmlns:a16="http://schemas.microsoft.com/office/drawing/2014/main" id="{2F0D3446-FADF-F1D7-28C8-C1E5FA3F5AA4}"/>
              </a:ext>
            </a:extLst>
          </p:cNvPr>
          <p:cNvSpPr/>
          <p:nvPr/>
        </p:nvSpPr>
        <p:spPr>
          <a:xfrm rot="16200000">
            <a:off x="9094158" y="1806830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D38C9C0-2311-EE43-D935-C012E537D034}"/>
                  </a:ext>
                </a:extLst>
              </p:cNvPr>
              <p:cNvSpPr txBox="1"/>
              <p:nvPr/>
            </p:nvSpPr>
            <p:spPr>
              <a:xfrm>
                <a:off x="9194381" y="1799393"/>
                <a:ext cx="6671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𝑖𝑡𝑒𝑟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D38C9C0-2311-EE43-D935-C012E537D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381" y="1799393"/>
                <a:ext cx="667106" cy="276999"/>
              </a:xfrm>
              <a:prstGeom prst="rect">
                <a:avLst/>
              </a:prstGeom>
              <a:blipFill>
                <a:blip r:embed="rId23"/>
                <a:stretch>
                  <a:fillRect l="-727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>
            <a:extLst>
              <a:ext uri="{FF2B5EF4-FFF2-40B4-BE49-F238E27FC236}">
                <a16:creationId xmlns:a16="http://schemas.microsoft.com/office/drawing/2014/main" id="{B2A73F96-399C-69EF-40D7-0B82ECCDED67}"/>
              </a:ext>
            </a:extLst>
          </p:cNvPr>
          <p:cNvSpPr/>
          <p:nvPr/>
        </p:nvSpPr>
        <p:spPr>
          <a:xfrm rot="16200000">
            <a:off x="10799638" y="1756030"/>
            <a:ext cx="396240" cy="3962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</a:t>
            </a:r>
            <a:endParaRPr kumimoji="0" lang="zh-CN" altLang="en-US" sz="2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20901E-0C99-4B72-00EA-DB1EF1DD3D97}"/>
              </a:ext>
            </a:extLst>
          </p:cNvPr>
          <p:cNvSpPr/>
          <p:nvPr/>
        </p:nvSpPr>
        <p:spPr>
          <a:xfrm rot="16200000">
            <a:off x="10384746" y="1806830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C0EA1E66-05FC-78F4-55F9-D09D35735DF2}"/>
              </a:ext>
            </a:extLst>
          </p:cNvPr>
          <p:cNvCxnSpPr>
            <a:cxnSpLocks/>
            <a:stCxn id="98" idx="1"/>
            <a:endCxn id="7" idx="2"/>
          </p:cNvCxnSpPr>
          <p:nvPr/>
        </p:nvCxnSpPr>
        <p:spPr>
          <a:xfrm rot="5400000" flipH="1" flipV="1">
            <a:off x="7194476" y="-658566"/>
            <a:ext cx="992445" cy="6614118"/>
          </a:xfrm>
          <a:prstGeom prst="bentConnector3">
            <a:avLst>
              <a:gd name="adj1" fmla="val -52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7EA3B59E-E33F-5936-C195-CD79ACAF81F7}"/>
              </a:ext>
            </a:extLst>
          </p:cNvPr>
          <p:cNvCxnSpPr>
            <a:cxnSpLocks/>
            <a:stCxn id="132" idx="1"/>
            <a:endCxn id="7" idx="2"/>
          </p:cNvCxnSpPr>
          <p:nvPr/>
        </p:nvCxnSpPr>
        <p:spPr>
          <a:xfrm rot="5400000" flipH="1" flipV="1">
            <a:off x="9389151" y="1536109"/>
            <a:ext cx="992445" cy="2224767"/>
          </a:xfrm>
          <a:prstGeom prst="bentConnector3">
            <a:avLst>
              <a:gd name="adj1" fmla="val -39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B0FF7BFA-B9D4-5ED6-8282-454E5559F046}"/>
              </a:ext>
            </a:extLst>
          </p:cNvPr>
          <p:cNvCxnSpPr>
            <a:cxnSpLocks/>
            <a:stCxn id="138" idx="1"/>
            <a:endCxn id="7" idx="2"/>
          </p:cNvCxnSpPr>
          <p:nvPr/>
        </p:nvCxnSpPr>
        <p:spPr>
          <a:xfrm rot="5400000" flipH="1" flipV="1">
            <a:off x="10145018" y="2290130"/>
            <a:ext cx="990600" cy="714880"/>
          </a:xfrm>
          <a:prstGeom prst="bentConnector3">
            <a:avLst>
              <a:gd name="adj1" fmla="val -22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522E08B-D065-8BD3-4088-77974896EBA4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11195878" y="1954150"/>
            <a:ext cx="230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B29DAA6-85A3-7D4C-DBF4-71621CA4D909}"/>
                  </a:ext>
                </a:extLst>
              </p:cNvPr>
              <p:cNvSpPr txBox="1"/>
              <p:nvPr/>
            </p:nvSpPr>
            <p:spPr>
              <a:xfrm>
                <a:off x="10978405" y="473425"/>
                <a:ext cx="12494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𝐿𝑐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B29DAA6-85A3-7D4C-DBF4-71621CA4D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405" y="473425"/>
                <a:ext cx="1249445" cy="246221"/>
              </a:xfrm>
              <a:prstGeom prst="rect">
                <a:avLst/>
              </a:prstGeom>
              <a:blipFill>
                <a:blip r:embed="rId24"/>
                <a:stretch>
                  <a:fillRect l="-1463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2B4B1A6A-52F1-C4AE-639D-1E40EEC3F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047136"/>
              </p:ext>
            </p:extLst>
          </p:nvPr>
        </p:nvGraphicFramePr>
        <p:xfrm>
          <a:off x="-173" y="3711683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0.0000965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0.0000333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0.0000440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0.0000545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0.0000177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0.0000422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0.0000705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0.0000060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0.0000228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0.0000397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0.0000047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0.0000238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0.0001036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Add Cat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8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IterPFN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r>
                        <a:rPr lang="en-US" altLang="zh-CN" sz="1600" dirty="0"/>
                        <a:t>781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0.0000036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0.0000844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0.0000151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0.0001517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8621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D14C5-8BE3-B605-1F1F-C5C4AF6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371887"/>
              </p:ext>
            </p:extLst>
          </p:nvPr>
        </p:nvGraphicFramePr>
        <p:xfrm>
          <a:off x="0" y="313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0.0002514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0.0003666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0.0004488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0.0000698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0.0001106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0.0001413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0.0000400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0.0000771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0.0001179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w/ Patch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0.0002552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0.0003720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0.0004559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0.0000704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0.0001146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0.0002410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0.0003444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0.0004093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0.0000648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0.0000953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0.0001362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0.0000365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0.0000657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0.0001702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IterPFN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0.0002056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0.0003043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0.0004242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0.0000803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0.0001970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0.0001918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B9D195-2A6F-2923-BEFB-EEB149687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35615"/>
              </p:ext>
            </p:extLst>
          </p:nvPr>
        </p:nvGraphicFramePr>
        <p:xfrm>
          <a:off x="0" y="3234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0.0000965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0.0000333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0.0000440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0.0000545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w/ Patch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0.0000254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0.0000580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0.0000999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0.0000094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0.0000362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0.0000177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0.0000422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0.0000705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0.0000060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0.0000228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0.0000397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0.0000047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0.0000238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0.0001036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8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IterPFN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r>
                        <a:rPr lang="en-US" altLang="zh-CN" sz="1600" dirty="0"/>
                        <a:t>781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0.0000036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0.0000844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0.0000151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0.0001517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37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D14C5-8BE3-B605-1F1F-C5C4AF6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47407"/>
              </p:ext>
            </p:extLst>
          </p:nvPr>
        </p:nvGraphicFramePr>
        <p:xfrm>
          <a:off x="0" y="313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0.0002514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0.0003666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0.0004488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0.0000698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0.0001106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0.0001413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0.0000400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0.0000771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0.0001179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w/o sigma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0.0002448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0.0003586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0.0004513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0.0000686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0.0001121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0.0001407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0.0000404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0.0000861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0.0001219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0.0002522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0.0003722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0.0004551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0.0000713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0.0001138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0.0002410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0.0003444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0.0004093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0.0000648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0.0000953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0.0001362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0.0000365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0.0000657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0.0001702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IterPFN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0.0002056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0.0003043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0.0004242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0.0000803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0.0001970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0.0001918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B9D195-2A6F-2923-BEFB-EEB149687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8955"/>
              </p:ext>
            </p:extLst>
          </p:nvPr>
        </p:nvGraphicFramePr>
        <p:xfrm>
          <a:off x="0" y="3234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0.0000965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0.0000333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0.0000440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0.0000545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w/o sigma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0.0000211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0.0000532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0.0001013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0.0000087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0.0000347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0.0000465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0.0000075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0.0000396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0.0000609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0.0000239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0.0000577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0.0000972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0.0000098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0.0000329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0.0000177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0.0000422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0.0000705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0.0000060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0.0000228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0.0000397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0.0000047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0.0000238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0.0001036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8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IterPFN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r>
                        <a:rPr lang="en-US" altLang="zh-CN" sz="1600" dirty="0"/>
                        <a:t>781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0.0000036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0.0000844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0.0000151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0.0001517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984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D14C5-8BE3-B605-1F1F-C5C4AF6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180891"/>
              </p:ext>
            </p:extLst>
          </p:nvPr>
        </p:nvGraphicFramePr>
        <p:xfrm>
          <a:off x="0" y="313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0.0002514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0.0003666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0.0004488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0.0000698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0.0001106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0.0001413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0.0000400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0.0000771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0.0001179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w/o sigma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0.0002448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0.0003586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0.0004513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0.0000686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0.0001121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0.0001407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0.0000404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0.0000861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0.0001219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0.0002410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0.0003444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0.0004093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0.0000648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0.0000953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0.0001362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0.0000365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0.0000657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0.0001702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0.0002329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0.0003322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0.0003992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0.0000639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0.0000943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0.0001341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0.0002421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0.0003437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0.0004165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0.0000649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0.0001026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0.0001394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0.0000362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0.0000619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0.0001059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PCDNF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0.0008617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0.0009457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0.0010382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0.0000809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0.0001368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0.0001799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0.0000421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0.0000748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0.0001037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IterPFN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0.0002056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0.0003043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0.0004242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0.0000803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0.0001970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0.0001918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B9D195-2A6F-2923-BEFB-EEB149687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949030"/>
              </p:ext>
            </p:extLst>
          </p:nvPr>
        </p:nvGraphicFramePr>
        <p:xfrm>
          <a:off x="0" y="3234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0.0000965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0.0000333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0.0000440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0.0000545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w/o sigma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0.0000211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0.0000532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0.0001013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0.0000087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0.0000347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0.0000465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0.0000075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0.0000396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0.0000609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0.0000177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0.0000422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0.0000705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0.0000060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0.0000228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0.0000397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0.0000047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0.0000238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0.0001036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0.0000146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0.0000367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0.0000661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0.0000056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0.0000221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0.0000398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0.0000327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0.0000566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0.0000049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0.0000201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0.0000337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0.0000037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0.0000148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0.0000371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PCDNF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0.0000665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0.0000082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0.0000269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0.0000452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8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IterPFN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r>
                        <a:rPr lang="en-US" altLang="zh-CN" sz="1600" dirty="0"/>
                        <a:t>781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0.0000036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0.0000844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0.0000151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0.0001517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277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D14C5-8BE3-B605-1F1F-C5C4AF6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289184"/>
              </p:ext>
            </p:extLst>
          </p:nvPr>
        </p:nvGraphicFramePr>
        <p:xfrm>
          <a:off x="0" y="313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0.0002514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0.0003666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0.0004488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0.0000698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0.0001106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0.0001413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0.0000400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0.0000771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0.0001179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w/o sigma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0.0002448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0.0003586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0.0004513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0.0000686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0.0001121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0.0001407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0.0000404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0.0000861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0.0001219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B-dg 10</a:t>
                      </a:r>
                      <a:endParaRPr lang="zh-CN" altLang="en-US" sz="16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0.0002329</a:t>
                      </a:r>
                      <a:endParaRPr lang="zh-CN" altLang="en-US" sz="1600" b="0" i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0.0003322</a:t>
                      </a:r>
                      <a:endParaRPr lang="zh-CN" altLang="en-US" sz="1600" b="0" i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0.0003992</a:t>
                      </a:r>
                      <a:endParaRPr lang="zh-CN" altLang="en-US" sz="1600" b="0" i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0.0000639</a:t>
                      </a:r>
                      <a:endParaRPr lang="zh-CN" altLang="en-US" sz="1600" b="0" i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0.0000943</a:t>
                      </a:r>
                      <a:endParaRPr lang="zh-CN" altLang="en-US" sz="1600" b="0" i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0.0001341</a:t>
                      </a:r>
                      <a:endParaRPr lang="zh-CN" altLang="en-US" sz="1600" b="0" i="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B-dg 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0.0002298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0.0003262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0.0004058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0.0000631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0.0001002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0.0001540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0.0002421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0.0003437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0.0004165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0.0000649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0.0001026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0.0001394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0.0000362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0.0000619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0.0001059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PCDNF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0.0008617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0.0009457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0.0010382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0.0000809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0.0001368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0.0001799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0.0000421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0.0000748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0.0001037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IterPFN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0.0002056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0.0003043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0.0004242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0.0000803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0.0001970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0.0001918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B9D195-2A6F-2923-BEFB-EEB149687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416597"/>
              </p:ext>
            </p:extLst>
          </p:nvPr>
        </p:nvGraphicFramePr>
        <p:xfrm>
          <a:off x="0" y="3234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0.0000965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0.0000333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0.0000440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0.0000545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w/o sigma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0.0000211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0.0000532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0.0001013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0.0000087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0.0000347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0.0000465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0.0000075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0.0000396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0.0000609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0.0000146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0.0000367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0.0000661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0.0000056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0.0000221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0.0000398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B-dg 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0.0000131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0.0000343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0.0000707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0.0000053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0.0000261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0.000053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0.0000327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0.0000566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0.0000049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0.0000201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0.0000337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0.0000037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0.0000148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0.0000371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PCDNF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0.0000665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0.0000082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0.0000269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0.0000452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8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IterPFN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r>
                        <a:rPr lang="en-US" altLang="zh-CN" sz="1600" dirty="0"/>
                        <a:t>781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0.0000036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0.0000844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0.0000151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0.0001517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8729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578786C-668D-E5E8-9CFC-D100D657BAC2}"/>
              </a:ext>
            </a:extLst>
          </p:cNvPr>
          <p:cNvSpPr/>
          <p:nvPr/>
        </p:nvSpPr>
        <p:spPr>
          <a:xfrm>
            <a:off x="6387193" y="304800"/>
            <a:ext cx="5437415" cy="4588328"/>
          </a:xfrm>
          <a:prstGeom prst="roundRect">
            <a:avLst>
              <a:gd name="adj" fmla="val 510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矩形: 圆角 58">
            <a:extLst>
              <a:ext uri="{FF2B5EF4-FFF2-40B4-BE49-F238E27FC236}">
                <a16:creationId xmlns:a16="http://schemas.microsoft.com/office/drawing/2014/main" id="{42019F04-8012-5823-BCDE-E47405BF793A}"/>
              </a:ext>
            </a:extLst>
          </p:cNvPr>
          <p:cNvSpPr/>
          <p:nvPr/>
        </p:nvSpPr>
        <p:spPr>
          <a:xfrm>
            <a:off x="9533165" y="4414156"/>
            <a:ext cx="1951943" cy="369332"/>
          </a:xfrm>
          <a:prstGeom prst="roundRect">
            <a:avLst>
              <a:gd name="adj" fmla="val 510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FEAF25E5-42C5-4FBC-3BB3-8BA459E3842D}"/>
              </a:ext>
            </a:extLst>
          </p:cNvPr>
          <p:cNvSpPr/>
          <p:nvPr/>
        </p:nvSpPr>
        <p:spPr>
          <a:xfrm>
            <a:off x="383721" y="302078"/>
            <a:ext cx="5437415" cy="4588328"/>
          </a:xfrm>
          <a:prstGeom prst="roundRect">
            <a:avLst>
              <a:gd name="adj" fmla="val 510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098C758E-D79F-9299-8785-2D1BBE794ED3}"/>
              </a:ext>
            </a:extLst>
          </p:cNvPr>
          <p:cNvSpPr/>
          <p:nvPr/>
        </p:nvSpPr>
        <p:spPr>
          <a:xfrm>
            <a:off x="1273629" y="155937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BC82A6-E6A3-9F29-BC0E-E42A5DE98032}"/>
              </a:ext>
            </a:extLst>
          </p:cNvPr>
          <p:cNvSpPr/>
          <p:nvPr/>
        </p:nvSpPr>
        <p:spPr>
          <a:xfrm>
            <a:off x="1045029" y="2528207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7688103-2873-466E-A6D2-30836A12E618}"/>
              </a:ext>
            </a:extLst>
          </p:cNvPr>
          <p:cNvSpPr/>
          <p:nvPr/>
        </p:nvSpPr>
        <p:spPr>
          <a:xfrm>
            <a:off x="2446565" y="155937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8895DA-7D1E-61A2-AE79-560F1C577AA3}"/>
              </a:ext>
            </a:extLst>
          </p:cNvPr>
          <p:cNvSpPr/>
          <p:nvPr/>
        </p:nvSpPr>
        <p:spPr>
          <a:xfrm>
            <a:off x="2332265" y="331197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865F8A3-4E82-99C4-D177-466174D0DDC7}"/>
              </a:ext>
            </a:extLst>
          </p:cNvPr>
          <p:cNvSpPr/>
          <p:nvPr/>
        </p:nvSpPr>
        <p:spPr>
          <a:xfrm>
            <a:off x="3581400" y="25282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39CCDD4-079D-8612-F1A1-96CAFE1B1FE6}"/>
              </a:ext>
            </a:extLst>
          </p:cNvPr>
          <p:cNvSpPr/>
          <p:nvPr/>
        </p:nvSpPr>
        <p:spPr>
          <a:xfrm>
            <a:off x="2389415" y="2370364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B2B419-C927-20D6-72CD-D2CA9B05C592}"/>
              </a:ext>
            </a:extLst>
          </p:cNvPr>
          <p:cNvSpPr/>
          <p:nvPr/>
        </p:nvSpPr>
        <p:spPr>
          <a:xfrm>
            <a:off x="1502229" y="40086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ABF7704-9028-D5C4-B46D-DFC9ADE5F2A8}"/>
              </a:ext>
            </a:extLst>
          </p:cNvPr>
          <p:cNvSpPr/>
          <p:nvPr/>
        </p:nvSpPr>
        <p:spPr>
          <a:xfrm>
            <a:off x="3695700" y="363038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A43948C-AD09-E418-4EB8-978040FE1213}"/>
              </a:ext>
            </a:extLst>
          </p:cNvPr>
          <p:cNvSpPr/>
          <p:nvPr/>
        </p:nvSpPr>
        <p:spPr>
          <a:xfrm>
            <a:off x="4120243" y="144507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553250D-CCB8-34F5-5E82-C6CD6534C5E4}"/>
              </a:ext>
            </a:extLst>
          </p:cNvPr>
          <p:cNvSpPr/>
          <p:nvPr/>
        </p:nvSpPr>
        <p:spPr>
          <a:xfrm>
            <a:off x="3352800" y="993321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31670C3-6E61-865E-027C-FD3D53A99F8C}"/>
              </a:ext>
            </a:extLst>
          </p:cNvPr>
          <p:cNvSpPr/>
          <p:nvPr/>
        </p:nvSpPr>
        <p:spPr>
          <a:xfrm>
            <a:off x="2013858" y="764721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0FCF875-7807-F8CD-022F-12B4F8B4AF92}"/>
              </a:ext>
            </a:extLst>
          </p:cNvPr>
          <p:cNvSpPr/>
          <p:nvPr/>
        </p:nvSpPr>
        <p:spPr>
          <a:xfrm>
            <a:off x="2797629" y="44141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361760E-B0B7-E103-4B22-8C06DD19244C}"/>
              </a:ext>
            </a:extLst>
          </p:cNvPr>
          <p:cNvSpPr/>
          <p:nvPr/>
        </p:nvSpPr>
        <p:spPr>
          <a:xfrm>
            <a:off x="4471306" y="2669721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1FD47F-B262-52F2-6651-D06D8928AE6E}"/>
              </a:ext>
            </a:extLst>
          </p:cNvPr>
          <p:cNvSpPr txBox="1"/>
          <p:nvPr/>
        </p:nvSpPr>
        <p:spPr>
          <a:xfrm>
            <a:off x="1104900" y="303251"/>
            <a:ext cx="36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Random Point</a:t>
            </a:r>
            <a:endParaRPr lang="zh-CN" altLang="en-US" b="1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1DC0475-2714-076D-3E64-167ECF6CF3E5}"/>
              </a:ext>
            </a:extLst>
          </p:cNvPr>
          <p:cNvSpPr/>
          <p:nvPr/>
        </p:nvSpPr>
        <p:spPr>
          <a:xfrm>
            <a:off x="383721" y="5078185"/>
            <a:ext cx="2413908" cy="1101788"/>
          </a:xfrm>
          <a:prstGeom prst="roundRect">
            <a:avLst>
              <a:gd name="adj" fmla="val 397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513D50-F04E-B877-C497-08EA62CFA982}"/>
                  </a:ext>
                </a:extLst>
              </p:cNvPr>
              <p:cNvSpPr txBox="1"/>
              <p:nvPr/>
            </p:nvSpPr>
            <p:spPr>
              <a:xfrm>
                <a:off x="506187" y="5185103"/>
                <a:ext cx="2168978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𝒑𝒐𝒔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1513D50-F04E-B877-C497-08EA62CFA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7" y="5185103"/>
                <a:ext cx="2168978" cy="379143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AAFCC89-DE4A-F33A-77B3-219AAF81D4E8}"/>
                  </a:ext>
                </a:extLst>
              </p:cNvPr>
              <p:cNvSpPr txBox="1"/>
              <p:nvPr/>
            </p:nvSpPr>
            <p:spPr>
              <a:xfrm>
                <a:off x="532040" y="5599833"/>
                <a:ext cx="2168978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𝒑𝒐𝒔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AAAFCC89-DE4A-F33A-77B3-219AAF81D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40" y="5599833"/>
                <a:ext cx="2168978" cy="379143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9B4F38E2-D8DA-66C7-2A3E-06F8CE054400}"/>
              </a:ext>
            </a:extLst>
          </p:cNvPr>
          <p:cNvSpPr/>
          <p:nvPr/>
        </p:nvSpPr>
        <p:spPr>
          <a:xfrm>
            <a:off x="3407228" y="5078185"/>
            <a:ext cx="2413908" cy="1101788"/>
          </a:xfrm>
          <a:prstGeom prst="roundRect">
            <a:avLst>
              <a:gd name="adj" fmla="val 397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79F5061-0992-C6EB-B32D-8AF90DDE1CDA}"/>
                  </a:ext>
                </a:extLst>
              </p:cNvPr>
              <p:cNvSpPr txBox="1"/>
              <p:nvPr/>
            </p:nvSpPr>
            <p:spPr>
              <a:xfrm>
                <a:off x="3529694" y="5046310"/>
                <a:ext cx="2168978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𝒑𝒐𝒔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279F5061-0992-C6EB-B32D-8AF90DDE1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694" y="5046310"/>
                <a:ext cx="2168978" cy="379143"/>
              </a:xfrm>
              <a:prstGeom prst="rect">
                <a:avLst/>
              </a:prstGeom>
              <a:blipFill>
                <a:blip r:embed="rId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8370A05-38CF-A129-F222-D3131BE3DE7A}"/>
                  </a:ext>
                </a:extLst>
              </p:cNvPr>
              <p:cNvSpPr txBox="1"/>
              <p:nvPr/>
            </p:nvSpPr>
            <p:spPr>
              <a:xfrm>
                <a:off x="3555547" y="5795777"/>
                <a:ext cx="2168978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B8370A05-38CF-A129-F222-D3131BE3D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547" y="5795777"/>
                <a:ext cx="2168978" cy="379143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DEE84A2-2ADD-102D-F79A-7AE716FEF6E5}"/>
                  </a:ext>
                </a:extLst>
              </p:cNvPr>
              <p:cNvSpPr txBox="1"/>
              <p:nvPr/>
            </p:nvSpPr>
            <p:spPr>
              <a:xfrm>
                <a:off x="3455533" y="5444413"/>
                <a:ext cx="2317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𝒌𝑵𝑵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𝒑𝒐𝒔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DEE84A2-2ADD-102D-F79A-7AE716FEF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5533" y="5444413"/>
                <a:ext cx="231729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C2634CF-C708-F619-23D3-AFA2C9BA5D65}"/>
                  </a:ext>
                </a:extLst>
              </p:cNvPr>
              <p:cNvSpPr txBox="1"/>
              <p:nvPr/>
            </p:nvSpPr>
            <p:spPr>
              <a:xfrm>
                <a:off x="2573111" y="5365755"/>
                <a:ext cx="1141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sz="28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BC2634CF-C708-F619-23D3-AFA2C9BA5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111" y="5365755"/>
                <a:ext cx="114163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>
            <a:extLst>
              <a:ext uri="{FF2B5EF4-FFF2-40B4-BE49-F238E27FC236}">
                <a16:creationId xmlns:a16="http://schemas.microsoft.com/office/drawing/2014/main" id="{0FA13BE1-41D2-90DD-8E96-96B1D00B50AD}"/>
              </a:ext>
            </a:extLst>
          </p:cNvPr>
          <p:cNvSpPr/>
          <p:nvPr/>
        </p:nvSpPr>
        <p:spPr>
          <a:xfrm>
            <a:off x="7277101" y="1562100"/>
            <a:ext cx="228600" cy="22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73C7B0D8-3D6F-2FEF-1218-376A1D3C321D}"/>
              </a:ext>
            </a:extLst>
          </p:cNvPr>
          <p:cNvSpPr/>
          <p:nvPr/>
        </p:nvSpPr>
        <p:spPr>
          <a:xfrm>
            <a:off x="7048501" y="2530929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409BCDF2-29B2-7F6A-C577-489E34BE8A84}"/>
              </a:ext>
            </a:extLst>
          </p:cNvPr>
          <p:cNvSpPr/>
          <p:nvPr/>
        </p:nvSpPr>
        <p:spPr>
          <a:xfrm>
            <a:off x="8450037" y="1562100"/>
            <a:ext cx="228600" cy="2286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0F7F902F-8235-FEA0-036D-92921943DEB6}"/>
              </a:ext>
            </a:extLst>
          </p:cNvPr>
          <p:cNvSpPr/>
          <p:nvPr/>
        </p:nvSpPr>
        <p:spPr>
          <a:xfrm>
            <a:off x="8335737" y="3314700"/>
            <a:ext cx="228600" cy="228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1BD401D-1C66-34F0-D355-1C2819B7EBD7}"/>
              </a:ext>
            </a:extLst>
          </p:cNvPr>
          <p:cNvSpPr/>
          <p:nvPr/>
        </p:nvSpPr>
        <p:spPr>
          <a:xfrm>
            <a:off x="9584872" y="2530929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BA834145-DFD2-2AED-CC0A-0E27756DDC31}"/>
              </a:ext>
            </a:extLst>
          </p:cNvPr>
          <p:cNvSpPr/>
          <p:nvPr/>
        </p:nvSpPr>
        <p:spPr>
          <a:xfrm>
            <a:off x="8392887" y="2373086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4B204FD-917D-AD7E-D717-2FFF9744BC79}"/>
              </a:ext>
            </a:extLst>
          </p:cNvPr>
          <p:cNvSpPr/>
          <p:nvPr/>
        </p:nvSpPr>
        <p:spPr>
          <a:xfrm>
            <a:off x="7505701" y="401138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E32A225D-B74B-0BAA-9CF9-C322A7F7C91B}"/>
              </a:ext>
            </a:extLst>
          </p:cNvPr>
          <p:cNvSpPr/>
          <p:nvPr/>
        </p:nvSpPr>
        <p:spPr>
          <a:xfrm>
            <a:off x="9699172" y="36331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7B3CC5EC-363D-445D-D1E5-5583EB0E53A7}"/>
              </a:ext>
            </a:extLst>
          </p:cNvPr>
          <p:cNvSpPr/>
          <p:nvPr/>
        </p:nvSpPr>
        <p:spPr>
          <a:xfrm>
            <a:off x="10123715" y="14478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B41BFAFC-F185-9101-9460-C97BECC719B6}"/>
              </a:ext>
            </a:extLst>
          </p:cNvPr>
          <p:cNvSpPr/>
          <p:nvPr/>
        </p:nvSpPr>
        <p:spPr>
          <a:xfrm>
            <a:off x="9356272" y="9960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8CDDAC19-DEB9-DC4D-38B0-03E13B59C037}"/>
              </a:ext>
            </a:extLst>
          </p:cNvPr>
          <p:cNvSpPr/>
          <p:nvPr/>
        </p:nvSpPr>
        <p:spPr>
          <a:xfrm>
            <a:off x="8017330" y="7674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8D786F61-6F33-1977-A082-1D75BD87F1F3}"/>
              </a:ext>
            </a:extLst>
          </p:cNvPr>
          <p:cNvSpPr/>
          <p:nvPr/>
        </p:nvSpPr>
        <p:spPr>
          <a:xfrm>
            <a:off x="8801101" y="441687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15A4EA77-ED3E-7917-8EDF-4D6E8B9BD955}"/>
              </a:ext>
            </a:extLst>
          </p:cNvPr>
          <p:cNvSpPr/>
          <p:nvPr/>
        </p:nvSpPr>
        <p:spPr>
          <a:xfrm>
            <a:off x="10474778" y="267244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7609EA6-0E69-F767-C3C5-5E5D23AB011D}"/>
              </a:ext>
            </a:extLst>
          </p:cNvPr>
          <p:cNvSpPr txBox="1"/>
          <p:nvPr/>
        </p:nvSpPr>
        <p:spPr>
          <a:xfrm>
            <a:off x="7108372" y="305973"/>
            <a:ext cx="36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Random Patch</a:t>
            </a:r>
            <a:endParaRPr lang="zh-CN" altLang="en-US" b="1" dirty="0"/>
          </a:p>
        </p:txBody>
      </p: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3DD1DDC8-129C-009D-40C7-F844ED49E3B3}"/>
              </a:ext>
            </a:extLst>
          </p:cNvPr>
          <p:cNvSpPr/>
          <p:nvPr/>
        </p:nvSpPr>
        <p:spPr>
          <a:xfrm>
            <a:off x="6387193" y="5080907"/>
            <a:ext cx="2413908" cy="1101788"/>
          </a:xfrm>
          <a:prstGeom prst="roundRect">
            <a:avLst>
              <a:gd name="adj" fmla="val 397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3536256-2801-A827-794A-4C3819C2B444}"/>
                  </a:ext>
                </a:extLst>
              </p:cNvPr>
              <p:cNvSpPr txBox="1"/>
              <p:nvPr/>
            </p:nvSpPr>
            <p:spPr>
              <a:xfrm>
                <a:off x="6509659" y="5187825"/>
                <a:ext cx="2168978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𝒑𝒐𝒔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3536256-2801-A827-794A-4C3819C2B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659" y="5187825"/>
                <a:ext cx="2168978" cy="379143"/>
              </a:xfrm>
              <a:prstGeom prst="rect">
                <a:avLst/>
              </a:prstGeom>
              <a:blipFill>
                <a:blip r:embed="rId8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167D1A3-2144-0806-6A5C-AE5C19E6F247}"/>
                  </a:ext>
                </a:extLst>
              </p:cNvPr>
              <p:cNvSpPr txBox="1"/>
              <p:nvPr/>
            </p:nvSpPr>
            <p:spPr>
              <a:xfrm>
                <a:off x="6535512" y="5602555"/>
                <a:ext cx="2168978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𝒑𝒐𝒔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167D1A3-2144-0806-6A5C-AE5C19E6F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512" y="5602555"/>
                <a:ext cx="2168978" cy="379143"/>
              </a:xfrm>
              <a:prstGeom prst="rect">
                <a:avLst/>
              </a:prstGeom>
              <a:blipFill>
                <a:blip r:embed="rId9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A8EC329-7266-017A-074D-8ACA43E1EC7F}"/>
              </a:ext>
            </a:extLst>
          </p:cNvPr>
          <p:cNvSpPr/>
          <p:nvPr/>
        </p:nvSpPr>
        <p:spPr>
          <a:xfrm>
            <a:off x="9410700" y="5080907"/>
            <a:ext cx="2413908" cy="1101788"/>
          </a:xfrm>
          <a:prstGeom prst="roundRect">
            <a:avLst>
              <a:gd name="adj" fmla="val 397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CCD72F-5DC2-484A-331D-0338CEE2D2DB}"/>
                  </a:ext>
                </a:extLst>
              </p:cNvPr>
              <p:cNvSpPr txBox="1"/>
              <p:nvPr/>
            </p:nvSpPr>
            <p:spPr>
              <a:xfrm>
                <a:off x="9533166" y="5049032"/>
                <a:ext cx="2168978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𝒑𝒐𝒔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79CCD72F-5DC2-484A-331D-0338CEE2D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3166" y="5049032"/>
                <a:ext cx="2168978" cy="379143"/>
              </a:xfrm>
              <a:prstGeom prst="rect">
                <a:avLst/>
              </a:prstGeom>
              <a:blipFill>
                <a:blip r:embed="rId10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90A1DA3-AF59-88B2-1536-F6793B63D35A}"/>
                  </a:ext>
                </a:extLst>
              </p:cNvPr>
              <p:cNvSpPr txBox="1"/>
              <p:nvPr/>
            </p:nvSpPr>
            <p:spPr>
              <a:xfrm>
                <a:off x="9559019" y="5798499"/>
                <a:ext cx="2168978" cy="37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390A1DA3-AF59-88B2-1536-F6793B63D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019" y="5798499"/>
                <a:ext cx="2168978" cy="379143"/>
              </a:xfrm>
              <a:prstGeom prst="rect">
                <a:avLst/>
              </a:prstGeom>
              <a:blipFill>
                <a:blip r:embed="rId11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D3DF707-BFD8-9FF0-A47B-2001FE8FF519}"/>
                  </a:ext>
                </a:extLst>
              </p:cNvPr>
              <p:cNvSpPr txBox="1"/>
              <p:nvPr/>
            </p:nvSpPr>
            <p:spPr>
              <a:xfrm>
                <a:off x="9459005" y="5447135"/>
                <a:ext cx="2317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𝒌𝑵𝑵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𝒑𝒐𝒔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DD3DF707-BFD8-9FF0-A47B-2001FE8FF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9005" y="5447135"/>
                <a:ext cx="2317297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B92CA9B-DCEC-04E2-5086-F3AA7BAD3263}"/>
                  </a:ext>
                </a:extLst>
              </p:cNvPr>
              <p:cNvSpPr txBox="1"/>
              <p:nvPr/>
            </p:nvSpPr>
            <p:spPr>
              <a:xfrm>
                <a:off x="8576583" y="5368477"/>
                <a:ext cx="1141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&lt;</m:t>
                      </m:r>
                    </m:oMath>
                  </m:oMathPara>
                </a14:m>
                <a:endParaRPr lang="zh-CN" altLang="en-US" sz="28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B92CA9B-DCEC-04E2-5086-F3AA7BAD3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583" y="5368477"/>
                <a:ext cx="1141639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10B73F5D-CF1A-CAB3-14D3-F82B99928FD5}"/>
              </a:ext>
            </a:extLst>
          </p:cNvPr>
          <p:cNvSpPr/>
          <p:nvPr/>
        </p:nvSpPr>
        <p:spPr>
          <a:xfrm>
            <a:off x="9603924" y="4486079"/>
            <a:ext cx="228600" cy="22860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87F10F1-B14A-E221-D4D3-FE5F77ABCC6B}"/>
              </a:ext>
            </a:extLst>
          </p:cNvPr>
          <p:cNvSpPr/>
          <p:nvPr/>
        </p:nvSpPr>
        <p:spPr>
          <a:xfrm>
            <a:off x="9920969" y="4484815"/>
            <a:ext cx="228600" cy="22860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E5124DBA-BBEB-7B50-482A-C2C0CCEECE40}"/>
              </a:ext>
            </a:extLst>
          </p:cNvPr>
          <p:cNvSpPr/>
          <p:nvPr/>
        </p:nvSpPr>
        <p:spPr>
          <a:xfrm>
            <a:off x="10238014" y="4487745"/>
            <a:ext cx="228600" cy="2286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1E63DCB8-FC92-9A2C-60F6-90DD167ADFBB}"/>
              </a:ext>
            </a:extLst>
          </p:cNvPr>
          <p:cNvSpPr/>
          <p:nvPr/>
        </p:nvSpPr>
        <p:spPr>
          <a:xfrm>
            <a:off x="10557783" y="4485788"/>
            <a:ext cx="228600" cy="2286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F01EF842-CCC2-107F-08A8-60565DEA887F}"/>
              </a:ext>
            </a:extLst>
          </p:cNvPr>
          <p:cNvSpPr/>
          <p:nvPr/>
        </p:nvSpPr>
        <p:spPr>
          <a:xfrm>
            <a:off x="10871426" y="4484815"/>
            <a:ext cx="228600" cy="2286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68AE9BCE-5861-5958-D6B1-6A1E7607D385}"/>
              </a:ext>
            </a:extLst>
          </p:cNvPr>
          <p:cNvSpPr/>
          <p:nvPr/>
        </p:nvSpPr>
        <p:spPr>
          <a:xfrm>
            <a:off x="11185069" y="4484815"/>
            <a:ext cx="228600" cy="2286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A172ADB-35B6-9957-6816-DC4A55B78C5B}"/>
              </a:ext>
            </a:extLst>
          </p:cNvPr>
          <p:cNvSpPr/>
          <p:nvPr/>
        </p:nvSpPr>
        <p:spPr>
          <a:xfrm>
            <a:off x="3536840" y="4418815"/>
            <a:ext cx="1951943" cy="369332"/>
          </a:xfrm>
          <a:prstGeom prst="roundRect">
            <a:avLst>
              <a:gd name="adj" fmla="val 510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椭圆 60">
            <a:extLst>
              <a:ext uri="{FF2B5EF4-FFF2-40B4-BE49-F238E27FC236}">
                <a16:creationId xmlns:a16="http://schemas.microsoft.com/office/drawing/2014/main" id="{C1C23745-148A-9248-B6AC-9D23448067FD}"/>
              </a:ext>
            </a:extLst>
          </p:cNvPr>
          <p:cNvSpPr/>
          <p:nvPr/>
        </p:nvSpPr>
        <p:spPr>
          <a:xfrm>
            <a:off x="3607599" y="4490738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A7EDF54E-A8F5-32E5-E8D2-22DFF4BDEDD3}"/>
              </a:ext>
            </a:extLst>
          </p:cNvPr>
          <p:cNvSpPr/>
          <p:nvPr/>
        </p:nvSpPr>
        <p:spPr>
          <a:xfrm>
            <a:off x="3924644" y="4489474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E7D13BA9-ECBB-454B-8978-5BAF41E1E110}"/>
              </a:ext>
            </a:extLst>
          </p:cNvPr>
          <p:cNvSpPr/>
          <p:nvPr/>
        </p:nvSpPr>
        <p:spPr>
          <a:xfrm>
            <a:off x="4241689" y="4492404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16A34CF2-4007-57BE-4835-5BF003248FC4}"/>
              </a:ext>
            </a:extLst>
          </p:cNvPr>
          <p:cNvSpPr/>
          <p:nvPr/>
        </p:nvSpPr>
        <p:spPr>
          <a:xfrm>
            <a:off x="4561458" y="4490447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2479162F-F7DC-BE3F-36EB-0A125668B577}"/>
              </a:ext>
            </a:extLst>
          </p:cNvPr>
          <p:cNvSpPr/>
          <p:nvPr/>
        </p:nvSpPr>
        <p:spPr>
          <a:xfrm>
            <a:off x="4875101" y="4489474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59D11386-82A9-7C1A-1B6E-5F80ACAFF465}"/>
              </a:ext>
            </a:extLst>
          </p:cNvPr>
          <p:cNvSpPr/>
          <p:nvPr/>
        </p:nvSpPr>
        <p:spPr>
          <a:xfrm>
            <a:off x="5188744" y="4489474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F74563-EB83-436A-73E2-E80991336E34}"/>
                  </a:ext>
                </a:extLst>
              </p:cNvPr>
              <p:cNvSpPr txBox="1"/>
              <p:nvPr/>
            </p:nvSpPr>
            <p:spPr>
              <a:xfrm>
                <a:off x="2573110" y="6290596"/>
                <a:ext cx="1141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𝟖𝟏</m:t>
                      </m:r>
                    </m:oMath>
                  </m:oMathPara>
                </a14:m>
                <a:endParaRPr lang="zh-CN" altLang="en-US" sz="28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F74563-EB83-436A-73E2-E8099133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110" y="6290596"/>
                <a:ext cx="114163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FD64E95-6492-AE01-6861-940A4A5E5F1A}"/>
                  </a:ext>
                </a:extLst>
              </p:cNvPr>
              <p:cNvSpPr txBox="1"/>
              <p:nvPr/>
            </p:nvSpPr>
            <p:spPr>
              <a:xfrm>
                <a:off x="10101263" y="6290596"/>
                <a:ext cx="1141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𝟑𝟏</m:t>
                      </m:r>
                    </m:oMath>
                  </m:oMathPara>
                </a14:m>
                <a:endParaRPr lang="zh-CN" altLang="en-US" sz="28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BFD64E95-6492-AE01-6861-940A4A5E5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1263" y="6290596"/>
                <a:ext cx="114163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222029A-F93D-8D42-A9DF-6AAC17E331AE}"/>
                  </a:ext>
                </a:extLst>
              </p:cNvPr>
              <p:cNvSpPr txBox="1"/>
              <p:nvPr/>
            </p:nvSpPr>
            <p:spPr>
              <a:xfrm>
                <a:off x="7149874" y="6290596"/>
                <a:ext cx="1141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8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𝟓𝟐</m:t>
                      </m:r>
                    </m:oMath>
                  </m:oMathPara>
                </a14:m>
                <a:endParaRPr lang="zh-CN" altLang="en-US" sz="28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8222029A-F93D-8D42-A9DF-6AAC17E33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874" y="6290596"/>
                <a:ext cx="1141639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10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098C758E-D79F-9299-8785-2D1BBE794ED3}"/>
              </a:ext>
            </a:extLst>
          </p:cNvPr>
          <p:cNvSpPr/>
          <p:nvPr/>
        </p:nvSpPr>
        <p:spPr>
          <a:xfrm>
            <a:off x="1318532" y="23703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8BBC82A6-E6A3-9F29-BC0E-E42A5DE98032}"/>
              </a:ext>
            </a:extLst>
          </p:cNvPr>
          <p:cNvSpPr/>
          <p:nvPr/>
        </p:nvSpPr>
        <p:spPr>
          <a:xfrm>
            <a:off x="1045029" y="25282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7688103-2873-466E-A6D2-30836A12E618}"/>
              </a:ext>
            </a:extLst>
          </p:cNvPr>
          <p:cNvSpPr/>
          <p:nvPr/>
        </p:nvSpPr>
        <p:spPr>
          <a:xfrm>
            <a:off x="2325461" y="4776106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C8895DA-7D1E-61A2-AE79-560F1C577AA3}"/>
              </a:ext>
            </a:extLst>
          </p:cNvPr>
          <p:cNvSpPr/>
          <p:nvPr/>
        </p:nvSpPr>
        <p:spPr>
          <a:xfrm>
            <a:off x="2332265" y="331197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865F8A3-4E82-99C4-D177-466174D0DDC7}"/>
              </a:ext>
            </a:extLst>
          </p:cNvPr>
          <p:cNvSpPr/>
          <p:nvPr/>
        </p:nvSpPr>
        <p:spPr>
          <a:xfrm>
            <a:off x="3581400" y="2528207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39CCDD4-079D-8612-F1A1-96CAFE1B1FE6}"/>
              </a:ext>
            </a:extLst>
          </p:cNvPr>
          <p:cNvSpPr/>
          <p:nvPr/>
        </p:nvSpPr>
        <p:spPr>
          <a:xfrm>
            <a:off x="2389415" y="23703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8B2B419-C927-20D6-72CD-D2CA9B05C592}"/>
              </a:ext>
            </a:extLst>
          </p:cNvPr>
          <p:cNvSpPr/>
          <p:nvPr/>
        </p:nvSpPr>
        <p:spPr>
          <a:xfrm>
            <a:off x="1502229" y="400866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ABF7704-9028-D5C4-B46D-DFC9ADE5F2A8}"/>
              </a:ext>
            </a:extLst>
          </p:cNvPr>
          <p:cNvSpPr/>
          <p:nvPr/>
        </p:nvSpPr>
        <p:spPr>
          <a:xfrm>
            <a:off x="3695700" y="363038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A43948C-AD09-E418-4EB8-978040FE1213}"/>
              </a:ext>
            </a:extLst>
          </p:cNvPr>
          <p:cNvSpPr/>
          <p:nvPr/>
        </p:nvSpPr>
        <p:spPr>
          <a:xfrm>
            <a:off x="4120243" y="1445078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553250D-CCB8-34F5-5E82-C6CD6534C5E4}"/>
              </a:ext>
            </a:extLst>
          </p:cNvPr>
          <p:cNvSpPr/>
          <p:nvPr/>
        </p:nvSpPr>
        <p:spPr>
          <a:xfrm>
            <a:off x="3194958" y="90740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31670C3-6E61-865E-027C-FD3D53A99F8C}"/>
              </a:ext>
            </a:extLst>
          </p:cNvPr>
          <p:cNvSpPr/>
          <p:nvPr/>
        </p:nvSpPr>
        <p:spPr>
          <a:xfrm>
            <a:off x="1820635" y="257602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10FCF875-7807-F8CD-022F-12B4F8B4AF92}"/>
              </a:ext>
            </a:extLst>
          </p:cNvPr>
          <p:cNvSpPr/>
          <p:nvPr/>
        </p:nvSpPr>
        <p:spPr>
          <a:xfrm>
            <a:off x="2797629" y="441415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361760E-B0B7-E103-4B22-8C06DD19244C}"/>
              </a:ext>
            </a:extLst>
          </p:cNvPr>
          <p:cNvSpPr/>
          <p:nvPr/>
        </p:nvSpPr>
        <p:spPr>
          <a:xfrm>
            <a:off x="4471306" y="2669721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521097F9-D22B-2D4C-83CC-FBDB8CB3E23E}"/>
              </a:ext>
            </a:extLst>
          </p:cNvPr>
          <p:cNvSpPr/>
          <p:nvPr/>
        </p:nvSpPr>
        <p:spPr>
          <a:xfrm>
            <a:off x="547008" y="5693618"/>
            <a:ext cx="8939892" cy="369332"/>
          </a:xfrm>
          <a:prstGeom prst="roundRect">
            <a:avLst>
              <a:gd name="adj" fmla="val 510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6628EA2-DEE1-299F-C519-56B944B8E6B9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3309258" y="1136001"/>
            <a:ext cx="0" cy="4582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981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E550600E-B1D4-594C-BC7A-F71962888B39}"/>
              </a:ext>
            </a:extLst>
          </p:cNvPr>
          <p:cNvGrpSpPr/>
          <p:nvPr/>
        </p:nvGrpSpPr>
        <p:grpSpPr>
          <a:xfrm>
            <a:off x="1783509" y="1272793"/>
            <a:ext cx="2028532" cy="578946"/>
            <a:chOff x="2258685" y="4993865"/>
            <a:chExt cx="2028532" cy="578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7B16D22B-66A3-F67A-BFA0-5B7F89904F19}"/>
                    </a:ext>
                  </a:extLst>
                </p:cNvPr>
                <p:cNvSpPr txBox="1"/>
                <p:nvPr/>
              </p:nvSpPr>
              <p:spPr>
                <a:xfrm>
                  <a:off x="2370172" y="5144839"/>
                  <a:ext cx="18055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𝐷𝑒𝑛𝑠𝑒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𝐸𝑑𝑔𝑒𝐶𝑜𝑛𝑣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4770705-1F57-0D07-7DCA-A9E107E6B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172" y="5144839"/>
                  <a:ext cx="180555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365" t="-4444" r="-405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64EAB40-2762-773B-325B-AEB8A578374B}"/>
                </a:ext>
              </a:extLst>
            </p:cNvPr>
            <p:cNvSpPr/>
            <p:nvPr/>
          </p:nvSpPr>
          <p:spPr>
            <a:xfrm>
              <a:off x="2258685" y="4993865"/>
              <a:ext cx="2028532" cy="578946"/>
            </a:xfrm>
            <a:prstGeom prst="roundRect">
              <a:avLst>
                <a:gd name="adj" fmla="val 43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671BC1-0705-A9B3-AC27-8B76FD1E2BE3}"/>
                  </a:ext>
                </a:extLst>
              </p:cNvPr>
              <p:cNvSpPr txBox="1"/>
              <p:nvPr/>
            </p:nvSpPr>
            <p:spPr>
              <a:xfrm>
                <a:off x="0" y="81541"/>
                <a:ext cx="5275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3E671BC1-0705-A9B3-AC27-8B76FD1E2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1541"/>
                <a:ext cx="527516" cy="246221"/>
              </a:xfrm>
              <a:prstGeom prst="rect">
                <a:avLst/>
              </a:prstGeom>
              <a:blipFill>
                <a:blip r:embed="rId14"/>
                <a:stretch>
                  <a:fillRect l="-3448" r="-5747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AD206036-C363-836C-73C7-DDE363DC9A7C}"/>
              </a:ext>
            </a:extLst>
          </p:cNvPr>
          <p:cNvSpPr/>
          <p:nvPr/>
        </p:nvSpPr>
        <p:spPr>
          <a:xfrm rot="16200000">
            <a:off x="-920167" y="1418392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0F5A37-4D7F-F200-7BB0-8B20A74C5C91}"/>
              </a:ext>
            </a:extLst>
          </p:cNvPr>
          <p:cNvSpPr/>
          <p:nvPr/>
        </p:nvSpPr>
        <p:spPr>
          <a:xfrm rot="16200000">
            <a:off x="-442514" y="1414946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Linear</a:t>
            </a:r>
            <a:endParaRPr lang="zh-CN" altLang="en-US" sz="1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5B2E9C0-EE5C-8AB9-41E7-6C195CB4A028}"/>
                  </a:ext>
                </a:extLst>
              </p:cNvPr>
              <p:cNvSpPr txBox="1"/>
              <p:nvPr/>
            </p:nvSpPr>
            <p:spPr>
              <a:xfrm>
                <a:off x="969384" y="81541"/>
                <a:ext cx="4843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5B2E9C0-EE5C-8AB9-41E7-6C195CB4A0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384" y="81541"/>
                <a:ext cx="484363" cy="246221"/>
              </a:xfrm>
              <a:prstGeom prst="rect">
                <a:avLst/>
              </a:prstGeom>
              <a:blipFill>
                <a:blip r:embed="rId15"/>
                <a:stretch>
                  <a:fillRect l="-3797" r="-7595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>
            <a:extLst>
              <a:ext uri="{FF2B5EF4-FFF2-40B4-BE49-F238E27FC236}">
                <a16:creationId xmlns:a16="http://schemas.microsoft.com/office/drawing/2014/main" id="{2DB4A85F-C3C3-168C-2A63-A27F4E1EFB7C}"/>
              </a:ext>
            </a:extLst>
          </p:cNvPr>
          <p:cNvSpPr/>
          <p:nvPr/>
        </p:nvSpPr>
        <p:spPr>
          <a:xfrm rot="16200000">
            <a:off x="23190" y="1414946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BD885C5-C968-BB93-047E-0B2E85BE9E8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V="1">
            <a:off x="415873" y="1562266"/>
            <a:ext cx="183013" cy="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D83BB8E-5DBE-2C6F-EF85-45F62F7EE29F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93526" y="1562266"/>
            <a:ext cx="171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584324A-A3DB-1348-7987-F404A6C3FC7C}"/>
              </a:ext>
            </a:extLst>
          </p:cNvPr>
          <p:cNvCxnSpPr>
            <a:cxnSpLocks/>
            <a:stCxn id="10" idx="2"/>
            <a:endCxn id="5" idx="1"/>
          </p:cNvCxnSpPr>
          <p:nvPr/>
        </p:nvCxnSpPr>
        <p:spPr>
          <a:xfrm>
            <a:off x="1359230" y="1562266"/>
            <a:ext cx="424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0EB77AA-BF5E-1723-49A3-371E5B3ED59A}"/>
                  </a:ext>
                </a:extLst>
              </p:cNvPr>
              <p:cNvSpPr txBox="1"/>
              <p:nvPr/>
            </p:nvSpPr>
            <p:spPr>
              <a:xfrm>
                <a:off x="3801461" y="82250"/>
                <a:ext cx="11643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𝐿𝑐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0EB77AA-BF5E-1723-49A3-371E5B3ED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461" y="82250"/>
                <a:ext cx="1164357" cy="246221"/>
              </a:xfrm>
              <a:prstGeom prst="rect">
                <a:avLst/>
              </a:prstGeom>
              <a:blipFill>
                <a:blip r:embed="rId16"/>
                <a:stretch>
                  <a:fillRect l="-2094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>
            <a:extLst>
              <a:ext uri="{FF2B5EF4-FFF2-40B4-BE49-F238E27FC236}">
                <a16:creationId xmlns:a16="http://schemas.microsoft.com/office/drawing/2014/main" id="{6EBFFACF-7F29-01F0-4706-63BF921CAD87}"/>
              </a:ext>
            </a:extLst>
          </p:cNvPr>
          <p:cNvSpPr/>
          <p:nvPr/>
        </p:nvSpPr>
        <p:spPr>
          <a:xfrm rot="16200000">
            <a:off x="3194920" y="1416789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453DF06-138C-DB2F-C5FE-56871D0DB21D}"/>
              </a:ext>
            </a:extLst>
          </p:cNvPr>
          <p:cNvSpPr/>
          <p:nvPr/>
        </p:nvSpPr>
        <p:spPr>
          <a:xfrm rot="16200000">
            <a:off x="3697859" y="1414946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Linear</a:t>
            </a:r>
            <a:endParaRPr lang="zh-CN" altLang="en-US" sz="1600" b="1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8C422F-9047-B86B-5747-074BFEFB2502}"/>
              </a:ext>
            </a:extLst>
          </p:cNvPr>
          <p:cNvSpPr/>
          <p:nvPr/>
        </p:nvSpPr>
        <p:spPr>
          <a:xfrm rot="16200000">
            <a:off x="4159379" y="1414945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ReLU</a:t>
            </a:r>
            <a:endParaRPr lang="zh-CN" altLang="en-US" sz="1600" b="1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1573908-67B6-557C-DD31-8F45F0E9BCF4}"/>
              </a:ext>
            </a:extLst>
          </p:cNvPr>
          <p:cNvCxnSpPr>
            <a:cxnSpLocks/>
            <a:stCxn id="5" idx="3"/>
            <a:endCxn id="15" idx="0"/>
          </p:cNvCxnSpPr>
          <p:nvPr/>
        </p:nvCxnSpPr>
        <p:spPr>
          <a:xfrm>
            <a:off x="3812041" y="1562266"/>
            <a:ext cx="424279" cy="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0847B34-35D0-5C8E-8608-D5847655AC12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V="1">
            <a:off x="4530960" y="1562266"/>
            <a:ext cx="208299" cy="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B75C023-32DA-C641-CB4F-F914CE25CE18}"/>
                  </a:ext>
                </a:extLst>
              </p:cNvPr>
              <p:cNvSpPr txBox="1"/>
              <p:nvPr/>
            </p:nvSpPr>
            <p:spPr>
              <a:xfrm>
                <a:off x="5611464" y="81541"/>
                <a:ext cx="4843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B75C023-32DA-C641-CB4F-F914CE25C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1464" y="81541"/>
                <a:ext cx="484363" cy="246221"/>
              </a:xfrm>
              <a:prstGeom prst="rect">
                <a:avLst/>
              </a:prstGeom>
              <a:blipFill>
                <a:blip r:embed="rId17"/>
                <a:stretch>
                  <a:fillRect l="-5063" r="-7595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1E7BA5EC-2FDE-71FD-593D-2320D382E15E}"/>
              </a:ext>
            </a:extLst>
          </p:cNvPr>
          <p:cNvSpPr/>
          <p:nvPr/>
        </p:nvSpPr>
        <p:spPr>
          <a:xfrm rot="16200000">
            <a:off x="4702449" y="1414946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667A63A-9C51-E769-B1E5-0360997CBA7D}"/>
              </a:ext>
            </a:extLst>
          </p:cNvPr>
          <p:cNvCxnSpPr>
            <a:cxnSpLocks/>
            <a:stCxn id="22" idx="2"/>
            <a:endCxn id="32" idx="1"/>
          </p:cNvCxnSpPr>
          <p:nvPr/>
        </p:nvCxnSpPr>
        <p:spPr>
          <a:xfrm>
            <a:off x="6038489" y="1562266"/>
            <a:ext cx="256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974639E6-D4C7-E205-BF78-54E04A4DD0BA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5495419" y="1562265"/>
            <a:ext cx="2484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10F19302-F042-F9D9-5ABC-D4E154D944EE}"/>
              </a:ext>
            </a:extLst>
          </p:cNvPr>
          <p:cNvGrpSpPr/>
          <p:nvPr/>
        </p:nvGrpSpPr>
        <p:grpSpPr>
          <a:xfrm>
            <a:off x="6295410" y="1272793"/>
            <a:ext cx="2028532" cy="578946"/>
            <a:chOff x="2258685" y="4993865"/>
            <a:chExt cx="2028532" cy="578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E51F37CF-4858-57CA-6C61-47D40EF72915}"/>
                    </a:ext>
                  </a:extLst>
                </p:cNvPr>
                <p:cNvSpPr txBox="1"/>
                <p:nvPr/>
              </p:nvSpPr>
              <p:spPr>
                <a:xfrm>
                  <a:off x="2370172" y="5144839"/>
                  <a:ext cx="18055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𝐷𝑒𝑛𝑠𝑒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𝐸𝑑𝑔𝑒𝐶𝑜𝑛𝑣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E4F55983-9AFA-1726-58B5-39A0AB3A7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172" y="5144839"/>
                  <a:ext cx="180555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703" t="-4444" r="-405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8D0218F1-66A3-CEA1-05FC-9575C426B47B}"/>
                </a:ext>
              </a:extLst>
            </p:cNvPr>
            <p:cNvSpPr/>
            <p:nvPr/>
          </p:nvSpPr>
          <p:spPr>
            <a:xfrm>
              <a:off x="2258685" y="4993865"/>
              <a:ext cx="2028532" cy="578946"/>
            </a:xfrm>
            <a:prstGeom prst="roundRect">
              <a:avLst>
                <a:gd name="adj" fmla="val 43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017E906-7E84-AAD2-FE92-F2F13C796160}"/>
                  </a:ext>
                </a:extLst>
              </p:cNvPr>
              <p:cNvSpPr txBox="1"/>
              <p:nvPr/>
            </p:nvSpPr>
            <p:spPr>
              <a:xfrm>
                <a:off x="8212456" y="81541"/>
                <a:ext cx="11643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𝐿𝑐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017E906-7E84-AAD2-FE92-F2F13C79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456" y="81541"/>
                <a:ext cx="1164357" cy="246221"/>
              </a:xfrm>
              <a:prstGeom prst="rect">
                <a:avLst/>
              </a:prstGeom>
              <a:blipFill>
                <a:blip r:embed="rId21"/>
                <a:stretch>
                  <a:fillRect l="-157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>
            <a:extLst>
              <a:ext uri="{FF2B5EF4-FFF2-40B4-BE49-F238E27FC236}">
                <a16:creationId xmlns:a16="http://schemas.microsoft.com/office/drawing/2014/main" id="{555E044A-54CF-0532-5806-94C643DD81D5}"/>
              </a:ext>
            </a:extLst>
          </p:cNvPr>
          <p:cNvSpPr/>
          <p:nvPr/>
        </p:nvSpPr>
        <p:spPr>
          <a:xfrm rot="16200000">
            <a:off x="7584271" y="1416789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C52A4EA-42E7-6DFE-4506-C660EA8E58A4}"/>
              </a:ext>
            </a:extLst>
          </p:cNvPr>
          <p:cNvCxnSpPr>
            <a:cxnSpLocks/>
            <a:stCxn id="32" idx="3"/>
            <a:endCxn id="34" idx="0"/>
          </p:cNvCxnSpPr>
          <p:nvPr/>
        </p:nvCxnSpPr>
        <p:spPr>
          <a:xfrm>
            <a:off x="8323942" y="1562266"/>
            <a:ext cx="301729" cy="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D569F271-B43A-4C4E-8ADF-85C7A3E85F82}"/>
              </a:ext>
            </a:extLst>
          </p:cNvPr>
          <p:cNvCxnSpPr>
            <a:cxnSpLocks/>
            <a:stCxn id="34" idx="2"/>
            <a:endCxn id="42" idx="0"/>
          </p:cNvCxnSpPr>
          <p:nvPr/>
        </p:nvCxnSpPr>
        <p:spPr>
          <a:xfrm flipV="1">
            <a:off x="8920311" y="1562264"/>
            <a:ext cx="1215247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C2DE51E-3343-B964-3F2C-7FABF1460D1A}"/>
                  </a:ext>
                </a:extLst>
              </p:cNvPr>
              <p:cNvSpPr txBox="1"/>
              <p:nvPr/>
            </p:nvSpPr>
            <p:spPr>
              <a:xfrm>
                <a:off x="9700699" y="81540"/>
                <a:ext cx="11643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𝐿𝑐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5C2DE51E-3343-B964-3F2C-7FABF1460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0699" y="81540"/>
                <a:ext cx="1164357" cy="246221"/>
              </a:xfrm>
              <a:prstGeom prst="rect">
                <a:avLst/>
              </a:prstGeom>
              <a:blipFill>
                <a:blip r:embed="rId22"/>
                <a:stretch>
                  <a:fillRect l="-1571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3D3FE713-FCDE-CBF3-3399-86D17059D416}"/>
              </a:ext>
            </a:extLst>
          </p:cNvPr>
          <p:cNvSpPr/>
          <p:nvPr/>
        </p:nvSpPr>
        <p:spPr>
          <a:xfrm rot="16200000">
            <a:off x="9094158" y="1414944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6B38B3E-EF9D-7BDD-3C3E-66393A01C6E0}"/>
                  </a:ext>
                </a:extLst>
              </p:cNvPr>
              <p:cNvSpPr txBox="1"/>
              <p:nvPr/>
            </p:nvSpPr>
            <p:spPr>
              <a:xfrm>
                <a:off x="9194381" y="1407507"/>
                <a:ext cx="6671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𝑖𝑡𝑒𝑟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66B38B3E-EF9D-7BDD-3C3E-66393A01C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4381" y="1407507"/>
                <a:ext cx="667106" cy="276999"/>
              </a:xfrm>
              <a:prstGeom prst="rect">
                <a:avLst/>
              </a:prstGeom>
              <a:blipFill>
                <a:blip r:embed="rId23"/>
                <a:stretch>
                  <a:fillRect l="-727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椭圆 47">
            <a:extLst>
              <a:ext uri="{FF2B5EF4-FFF2-40B4-BE49-F238E27FC236}">
                <a16:creationId xmlns:a16="http://schemas.microsoft.com/office/drawing/2014/main" id="{8117B4D9-BF2E-BC0E-3EC3-9B57DD0B334B}"/>
              </a:ext>
            </a:extLst>
          </p:cNvPr>
          <p:cNvSpPr/>
          <p:nvPr/>
        </p:nvSpPr>
        <p:spPr>
          <a:xfrm rot="16200000">
            <a:off x="10799638" y="1364144"/>
            <a:ext cx="396240" cy="3962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</a:t>
            </a:r>
            <a:endParaRPr kumimoji="0" lang="zh-CN" altLang="en-US" sz="2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3C03F85-C0FF-7397-2EF8-8054BCB4AD1C}"/>
              </a:ext>
            </a:extLst>
          </p:cNvPr>
          <p:cNvSpPr/>
          <p:nvPr/>
        </p:nvSpPr>
        <p:spPr>
          <a:xfrm rot="16200000">
            <a:off x="10384746" y="1414944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53" name="连接符: 肘形 52">
            <a:extLst>
              <a:ext uri="{FF2B5EF4-FFF2-40B4-BE49-F238E27FC236}">
                <a16:creationId xmlns:a16="http://schemas.microsoft.com/office/drawing/2014/main" id="{82B9039B-4570-E53B-E5A9-F07B1D4B88ED}"/>
              </a:ext>
            </a:extLst>
          </p:cNvPr>
          <p:cNvCxnSpPr>
            <a:cxnSpLocks/>
            <a:stCxn id="15" idx="1"/>
            <a:endCxn id="48" idx="2"/>
          </p:cNvCxnSpPr>
          <p:nvPr/>
        </p:nvCxnSpPr>
        <p:spPr>
          <a:xfrm rot="5400000" flipH="1" flipV="1">
            <a:off x="7194476" y="-1050452"/>
            <a:ext cx="992445" cy="6614118"/>
          </a:xfrm>
          <a:prstGeom prst="bentConnector3">
            <a:avLst>
              <a:gd name="adj1" fmla="val -52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B7D831EB-A594-1020-4FBB-901B745A1FC3}"/>
              </a:ext>
            </a:extLst>
          </p:cNvPr>
          <p:cNvCxnSpPr>
            <a:cxnSpLocks/>
            <a:stCxn id="34" idx="1"/>
            <a:endCxn id="48" idx="2"/>
          </p:cNvCxnSpPr>
          <p:nvPr/>
        </p:nvCxnSpPr>
        <p:spPr>
          <a:xfrm rot="5400000" flipH="1" flipV="1">
            <a:off x="9389151" y="1144223"/>
            <a:ext cx="992445" cy="2224767"/>
          </a:xfrm>
          <a:prstGeom prst="bentConnector3">
            <a:avLst>
              <a:gd name="adj1" fmla="val -39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17E7F43D-6D80-364A-4C98-A5796350B04A}"/>
              </a:ext>
            </a:extLst>
          </p:cNvPr>
          <p:cNvCxnSpPr>
            <a:cxnSpLocks/>
            <a:stCxn id="42" idx="1"/>
            <a:endCxn id="48" idx="2"/>
          </p:cNvCxnSpPr>
          <p:nvPr/>
        </p:nvCxnSpPr>
        <p:spPr>
          <a:xfrm rot="5400000" flipH="1" flipV="1">
            <a:off x="10145018" y="1898244"/>
            <a:ext cx="990600" cy="714880"/>
          </a:xfrm>
          <a:prstGeom prst="bentConnector3">
            <a:avLst>
              <a:gd name="adj1" fmla="val -224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9D5C7BC7-D4EA-5A96-BFB5-C8078BF6B56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11195878" y="1562264"/>
            <a:ext cx="2302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A61F0DE-6E78-5FE7-4B2F-C3EB7645138F}"/>
                  </a:ext>
                </a:extLst>
              </p:cNvPr>
              <p:cNvSpPr txBox="1"/>
              <p:nvPr/>
            </p:nvSpPr>
            <p:spPr>
              <a:xfrm>
                <a:off x="10978405" y="81539"/>
                <a:ext cx="12494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𝐿𝑐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A61F0DE-6E78-5FE7-4B2F-C3EB76451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405" y="81539"/>
                <a:ext cx="1249445" cy="246221"/>
              </a:xfrm>
              <a:prstGeom prst="rect">
                <a:avLst/>
              </a:prstGeom>
              <a:blipFill>
                <a:blip r:embed="rId24"/>
                <a:stretch>
                  <a:fillRect l="-1463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014F33C-4D95-9DFC-F93F-0A2AB27DD600}"/>
                  </a:ext>
                </a:extLst>
              </p:cNvPr>
              <p:cNvSpPr txBox="1"/>
              <p:nvPr/>
            </p:nvSpPr>
            <p:spPr>
              <a:xfrm>
                <a:off x="5525007" y="3236734"/>
                <a:ext cx="1141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8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800" b="1" i="1" smtClean="0">
                          <a:ln w="0"/>
                          <a:solidFill>
                            <a:schemeClr val="accent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𝟖𝟓</m:t>
                      </m:r>
                    </m:oMath>
                  </m:oMathPara>
                </a14:m>
                <a:endParaRPr lang="zh-CN" altLang="en-US" sz="2800" b="1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B014F33C-4D95-9DFC-F93F-0A2AB27DD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007" y="3236734"/>
                <a:ext cx="1141639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759F4B94-7744-D15F-6AEB-21EDEF65EF67}"/>
              </a:ext>
            </a:extLst>
          </p:cNvPr>
          <p:cNvCxnSpPr/>
          <p:nvPr/>
        </p:nvCxnSpPr>
        <p:spPr>
          <a:xfrm>
            <a:off x="0" y="3743626"/>
            <a:ext cx="12227850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83C8F7E-EE3A-C2F3-65A6-30B4B1CF6F8E}"/>
                  </a:ext>
                </a:extLst>
              </p:cNvPr>
              <p:cNvSpPr txBox="1"/>
              <p:nvPr/>
            </p:nvSpPr>
            <p:spPr>
              <a:xfrm>
                <a:off x="4292252" y="4399031"/>
                <a:ext cx="3624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∈(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%]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83C8F7E-EE3A-C2F3-65A6-30B4B1CF6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252" y="4399031"/>
                <a:ext cx="3624942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3" name="表格 62">
            <a:extLst>
              <a:ext uri="{FF2B5EF4-FFF2-40B4-BE49-F238E27FC236}">
                <a16:creationId xmlns:a16="http://schemas.microsoft.com/office/drawing/2014/main" id="{FFE3A255-BB78-123E-C2AC-2C6C5C0B92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357045"/>
              </p:ext>
            </p:extLst>
          </p:nvPr>
        </p:nvGraphicFramePr>
        <p:xfrm>
          <a:off x="4301926" y="5325454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26620531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48256263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68114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0.0000635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0.0000952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0.0001493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538023"/>
                  </a:ext>
                </a:extLst>
              </a:tr>
            </a:tbl>
          </a:graphicData>
        </a:graphic>
      </p:graphicFrame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F230D51B-41B7-7D54-EBC0-920F08E58D71}"/>
              </a:ext>
            </a:extLst>
          </p:cNvPr>
          <p:cNvCxnSpPr/>
          <p:nvPr/>
        </p:nvCxnSpPr>
        <p:spPr>
          <a:xfrm>
            <a:off x="4930720" y="5696294"/>
            <a:ext cx="0" cy="2612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B9FE907C-6E01-EFBA-A8BC-A8695A8E6A95}"/>
              </a:ext>
            </a:extLst>
          </p:cNvPr>
          <p:cNvCxnSpPr/>
          <p:nvPr/>
        </p:nvCxnSpPr>
        <p:spPr>
          <a:xfrm>
            <a:off x="7347048" y="5696294"/>
            <a:ext cx="0" cy="261257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F8821F94-8728-3247-13BE-B173D97F2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328890"/>
              </p:ext>
            </p:extLst>
          </p:nvPr>
        </p:nvGraphicFramePr>
        <p:xfrm>
          <a:off x="4301926" y="4954614"/>
          <a:ext cx="365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72203988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964970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24436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932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147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2D5CEA7-6892-FAD8-ECDF-0D6B456AF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19321"/>
            <a:ext cx="6735262" cy="312434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39C9DA-311B-6307-1FF7-20543B4FF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262" y="1513036"/>
            <a:ext cx="5363169" cy="3597449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97F3A99D-DE4E-4240-9005-0109F0EE7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75049"/>
              </p:ext>
            </p:extLst>
          </p:nvPr>
        </p:nvGraphicFramePr>
        <p:xfrm>
          <a:off x="1435100" y="4943663"/>
          <a:ext cx="1727204" cy="23010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31801">
                  <a:extLst>
                    <a:ext uri="{9D8B030D-6E8A-4147-A177-3AD203B41FA5}">
                      <a16:colId xmlns:a16="http://schemas.microsoft.com/office/drawing/2014/main" val="922445479"/>
                    </a:ext>
                  </a:extLst>
                </a:gridCol>
                <a:gridCol w="431801">
                  <a:extLst>
                    <a:ext uri="{9D8B030D-6E8A-4147-A177-3AD203B41FA5}">
                      <a16:colId xmlns:a16="http://schemas.microsoft.com/office/drawing/2014/main" val="3522153309"/>
                    </a:ext>
                  </a:extLst>
                </a:gridCol>
                <a:gridCol w="431801">
                  <a:extLst>
                    <a:ext uri="{9D8B030D-6E8A-4147-A177-3AD203B41FA5}">
                      <a16:colId xmlns:a16="http://schemas.microsoft.com/office/drawing/2014/main" val="3000561113"/>
                    </a:ext>
                  </a:extLst>
                </a:gridCol>
                <a:gridCol w="431801">
                  <a:extLst>
                    <a:ext uri="{9D8B030D-6E8A-4147-A177-3AD203B41FA5}">
                      <a16:colId xmlns:a16="http://schemas.microsoft.com/office/drawing/2014/main" val="3184368649"/>
                    </a:ext>
                  </a:extLst>
                </a:gridCol>
              </a:tblGrid>
              <a:tr h="23010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3.369</a:t>
                      </a:r>
                      <a:endParaRPr lang="zh-CN" altLang="en-US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rgbClr val="FF0000"/>
                          </a:solidFill>
                        </a:rPr>
                        <a:t>1.708</a:t>
                      </a:r>
                      <a:endParaRPr lang="zh-CN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5.132</a:t>
                      </a:r>
                      <a:endParaRPr lang="zh-CN" altLang="en-US" sz="7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700" dirty="0">
                          <a:solidFill>
                            <a:srgbClr val="FF0000"/>
                          </a:solidFill>
                        </a:rPr>
                        <a:t>2.522</a:t>
                      </a:r>
                      <a:endParaRPr lang="zh-CN" altLang="en-US" sz="7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29873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7552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352A8F2-96EF-40EF-80DD-78A61CDDA249}"/>
              </a:ext>
            </a:extLst>
          </p:cNvPr>
          <p:cNvSpPr/>
          <p:nvPr/>
        </p:nvSpPr>
        <p:spPr>
          <a:xfrm>
            <a:off x="1208315" y="1283308"/>
            <a:ext cx="3077936" cy="3673929"/>
          </a:xfrm>
          <a:prstGeom prst="roundRect">
            <a:avLst>
              <a:gd name="adj" fmla="val 510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禁止符 53">
            <a:extLst>
              <a:ext uri="{FF2B5EF4-FFF2-40B4-BE49-F238E27FC236}">
                <a16:creationId xmlns:a16="http://schemas.microsoft.com/office/drawing/2014/main" id="{2634DA89-188B-F9EB-0AFF-8D648E10D4D0}"/>
              </a:ext>
            </a:extLst>
          </p:cNvPr>
          <p:cNvSpPr/>
          <p:nvPr/>
        </p:nvSpPr>
        <p:spPr>
          <a:xfrm>
            <a:off x="1261383" y="1871032"/>
            <a:ext cx="2971799" cy="2816680"/>
          </a:xfrm>
          <a:prstGeom prst="noSmoking">
            <a:avLst>
              <a:gd name="adj" fmla="val 7067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547B4E-74AB-FEEF-B60B-5C2E7F402292}"/>
              </a:ext>
            </a:extLst>
          </p:cNvPr>
          <p:cNvSpPr txBox="1"/>
          <p:nvPr/>
        </p:nvSpPr>
        <p:spPr>
          <a:xfrm>
            <a:off x="1208315" y="1283308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P2M w/ Edge distance</a:t>
            </a:r>
            <a:endParaRPr lang="zh-CN" altLang="en-US" b="1" dirty="0"/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A158C969-094A-F8F6-16E0-3D801A85F274}"/>
              </a:ext>
            </a:extLst>
          </p:cNvPr>
          <p:cNvSpPr/>
          <p:nvPr/>
        </p:nvSpPr>
        <p:spPr>
          <a:xfrm>
            <a:off x="1404258" y="2295680"/>
            <a:ext cx="2686050" cy="4000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 2 Face distance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BC8EAE5D-7670-9182-76FB-9C9DF7984957}"/>
              </a:ext>
            </a:extLst>
          </p:cNvPr>
          <p:cNvSpPr/>
          <p:nvPr/>
        </p:nvSpPr>
        <p:spPr>
          <a:xfrm>
            <a:off x="1404258" y="2840543"/>
            <a:ext cx="2686050" cy="4000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Face 2 Point distance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910EBAA5-5E87-03D0-D98E-41DAA0AA9277}"/>
              </a:ext>
            </a:extLst>
          </p:cNvPr>
          <p:cNvSpPr/>
          <p:nvPr/>
        </p:nvSpPr>
        <p:spPr>
          <a:xfrm>
            <a:off x="1404258" y="3385406"/>
            <a:ext cx="2686050" cy="4000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 2 Edge distance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87A0AEE-911E-030A-6108-12F085885AAF}"/>
              </a:ext>
            </a:extLst>
          </p:cNvPr>
          <p:cNvSpPr/>
          <p:nvPr/>
        </p:nvSpPr>
        <p:spPr>
          <a:xfrm>
            <a:off x="1404258" y="3930269"/>
            <a:ext cx="2686050" cy="4000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Edge 2 Point distance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A7650D96-D54E-8F01-92FE-1E1E906062C9}"/>
              </a:ext>
            </a:extLst>
          </p:cNvPr>
          <p:cNvSpPr/>
          <p:nvPr/>
        </p:nvSpPr>
        <p:spPr>
          <a:xfrm>
            <a:off x="4593502" y="1283308"/>
            <a:ext cx="3077936" cy="3673929"/>
          </a:xfrm>
          <a:prstGeom prst="roundRect">
            <a:avLst>
              <a:gd name="adj" fmla="val 510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B378493-27C4-BBFF-70BE-BC5708A5263A}"/>
              </a:ext>
            </a:extLst>
          </p:cNvPr>
          <p:cNvSpPr txBox="1"/>
          <p:nvPr/>
        </p:nvSpPr>
        <p:spPr>
          <a:xfrm>
            <a:off x="4593502" y="1283308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P2M w/o Edge distance</a:t>
            </a:r>
            <a:endParaRPr lang="zh-CN" altLang="en-US" b="1" dirty="0"/>
          </a:p>
        </p:txBody>
      </p:sp>
      <p:sp>
        <p:nvSpPr>
          <p:cNvPr id="46" name="矩形: 圆角 45">
            <a:extLst>
              <a:ext uri="{FF2B5EF4-FFF2-40B4-BE49-F238E27FC236}">
                <a16:creationId xmlns:a16="http://schemas.microsoft.com/office/drawing/2014/main" id="{D318E62F-6B9F-A4F1-BDAC-0BBD8EF96FB0}"/>
              </a:ext>
            </a:extLst>
          </p:cNvPr>
          <p:cNvSpPr/>
          <p:nvPr/>
        </p:nvSpPr>
        <p:spPr>
          <a:xfrm>
            <a:off x="4789445" y="2295680"/>
            <a:ext cx="2686050" cy="4000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 2 Face distance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D40C87E-5BEA-664D-4ACB-DC0730189B6D}"/>
              </a:ext>
            </a:extLst>
          </p:cNvPr>
          <p:cNvSpPr/>
          <p:nvPr/>
        </p:nvSpPr>
        <p:spPr>
          <a:xfrm>
            <a:off x="4789445" y="2840543"/>
            <a:ext cx="2686050" cy="4000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Face 2 Point distance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4BB9D3A-CBB2-A8BF-584E-D52125540E0F}"/>
              </a:ext>
            </a:extLst>
          </p:cNvPr>
          <p:cNvSpPr/>
          <p:nvPr/>
        </p:nvSpPr>
        <p:spPr>
          <a:xfrm>
            <a:off x="7978689" y="1283308"/>
            <a:ext cx="3077936" cy="3673929"/>
          </a:xfrm>
          <a:prstGeom prst="roundRect">
            <a:avLst>
              <a:gd name="adj" fmla="val 510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E6DBE249-1201-DAEA-42A1-B5B4C9ABC6A1}"/>
              </a:ext>
            </a:extLst>
          </p:cNvPr>
          <p:cNvSpPr txBox="1"/>
          <p:nvPr/>
        </p:nvSpPr>
        <p:spPr>
          <a:xfrm>
            <a:off x="7978689" y="1283308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Point-wise P2M distance</a:t>
            </a:r>
            <a:endParaRPr lang="zh-CN" altLang="en-US" b="1" dirty="0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8BD62C35-F17A-2DE7-0BC9-2FA7AB455FBD}"/>
              </a:ext>
            </a:extLst>
          </p:cNvPr>
          <p:cNvSpPr/>
          <p:nvPr/>
        </p:nvSpPr>
        <p:spPr>
          <a:xfrm>
            <a:off x="8174632" y="2295680"/>
            <a:ext cx="2686050" cy="400050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Point 2 Face distance</a:t>
            </a:r>
            <a:endParaRPr lang="zh-CN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等腰三角形 25">
            <a:extLst>
              <a:ext uri="{FF2B5EF4-FFF2-40B4-BE49-F238E27FC236}">
                <a16:creationId xmlns:a16="http://schemas.microsoft.com/office/drawing/2014/main" id="{63C04CC6-5D8D-A859-DCAA-76DFE97C8744}"/>
              </a:ext>
            </a:extLst>
          </p:cNvPr>
          <p:cNvSpPr/>
          <p:nvPr/>
        </p:nvSpPr>
        <p:spPr>
          <a:xfrm>
            <a:off x="4922328" y="4540755"/>
            <a:ext cx="1951731" cy="310243"/>
          </a:xfrm>
          <a:prstGeom prst="triangle">
            <a:avLst>
              <a:gd name="adj" fmla="val 3038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4EFB14AF-BE26-725C-C19E-E0A8DB3FFA04}"/>
              </a:ext>
            </a:extLst>
          </p:cNvPr>
          <p:cNvSpPr/>
          <p:nvPr/>
        </p:nvSpPr>
        <p:spPr>
          <a:xfrm>
            <a:off x="5669594" y="3347693"/>
            <a:ext cx="228600" cy="2286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等腰三角形 27">
            <a:extLst>
              <a:ext uri="{FF2B5EF4-FFF2-40B4-BE49-F238E27FC236}">
                <a16:creationId xmlns:a16="http://schemas.microsoft.com/office/drawing/2014/main" id="{AD12E95B-218C-81FB-9601-ABC27B023B18}"/>
              </a:ext>
            </a:extLst>
          </p:cNvPr>
          <p:cNvSpPr/>
          <p:nvPr/>
        </p:nvSpPr>
        <p:spPr>
          <a:xfrm rot="10800000">
            <a:off x="5523764" y="4532590"/>
            <a:ext cx="1951731" cy="310243"/>
          </a:xfrm>
          <a:prstGeom prst="triangle">
            <a:avLst>
              <a:gd name="adj" fmla="val 3038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18EAA9E-9662-C768-BBA0-3809C412B1E1}"/>
              </a:ext>
            </a:extLst>
          </p:cNvPr>
          <p:cNvCxnSpPr>
            <a:stCxn id="27" idx="4"/>
          </p:cNvCxnSpPr>
          <p:nvPr/>
        </p:nvCxnSpPr>
        <p:spPr>
          <a:xfrm flipH="1">
            <a:off x="5778451" y="3576293"/>
            <a:ext cx="5443" cy="11563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CC2206F-4FF1-EFBE-6C77-C9DCF4620829}"/>
              </a:ext>
            </a:extLst>
          </p:cNvPr>
          <p:cNvCxnSpPr>
            <a:cxnSpLocks/>
            <a:endCxn id="27" idx="5"/>
          </p:cNvCxnSpPr>
          <p:nvPr/>
        </p:nvCxnSpPr>
        <p:spPr>
          <a:xfrm flipH="1" flipV="1">
            <a:off x="5864716" y="3542815"/>
            <a:ext cx="475980" cy="115306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0B568A7E-0F0D-7483-95B7-6A675CF320B8}"/>
              </a:ext>
            </a:extLst>
          </p:cNvPr>
          <p:cNvSpPr txBox="1"/>
          <p:nvPr/>
        </p:nvSpPr>
        <p:spPr>
          <a:xfrm>
            <a:off x="4593502" y="5811372"/>
            <a:ext cx="3077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CD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560648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D14C5-8BE3-B605-1F1F-C5C4AF6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467344"/>
              </p:ext>
            </p:extLst>
          </p:nvPr>
        </p:nvGraphicFramePr>
        <p:xfrm>
          <a:off x="0" y="462280"/>
          <a:ext cx="1219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org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0.0002461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0.0003661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0.0004561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0.0001115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0.0001557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new+DDIM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0.0002276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0.0003320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0.0004051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0.0000634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0.0000953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0.0001459</a:t>
                      </a:r>
                      <a:endParaRPr lang="zh-CN" altLang="en-US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0.0002377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0.0003427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0.0004192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0.0000646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0.0001035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0.0001507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0.0000366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0.0000634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0.0001248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A2CD0BE-A730-F8A5-376F-4B4D1C869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88486"/>
              </p:ext>
            </p:extLst>
          </p:nvPr>
        </p:nvGraphicFramePr>
        <p:xfrm>
          <a:off x="0" y="1945640"/>
          <a:ext cx="1219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P2M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org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0.0000771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0.0001331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0.0001983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0.0000660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0.0001007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new+DDIM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0.0000644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0.0001070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0.0001586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0.0000537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0.0000949</a:t>
                      </a:r>
                      <a:endParaRPr lang="zh-CN" altLang="en-US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0.0000615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0.0001132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0.0001704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0.0000328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0.0000602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0.0000954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0.0000293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0.0000478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0.0000919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5CFB73E-2583-3C52-32C5-7BD77A22F5EC}"/>
              </a:ext>
            </a:extLst>
          </p:cNvPr>
          <p:cNvSpPr txBox="1"/>
          <p:nvPr/>
        </p:nvSpPr>
        <p:spPr>
          <a:xfrm>
            <a:off x="4283529" y="92948"/>
            <a:ext cx="36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AnisoGauss</a:t>
            </a:r>
            <a:endParaRPr lang="zh-CN" altLang="en-US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1423CC6-1DD8-A49A-4AFF-6F8DF5B81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983014"/>
              </p:ext>
            </p:extLst>
          </p:nvPr>
        </p:nvGraphicFramePr>
        <p:xfrm>
          <a:off x="0" y="3891280"/>
          <a:ext cx="1219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org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0.0002902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0.0004164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0.0005677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0.0000807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0.0001377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0.0001794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new+DDIM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0.0002656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0.0003727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0.0004968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0.0000703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0.0001235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0.0001812</a:t>
                      </a:r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0.0002745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0.0003897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0.0004945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0.0000733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0.0001247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0.0001822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0.0000417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0.0000786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0.0001591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9E4F1CD-9B27-901C-1E6E-C64596451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93323"/>
              </p:ext>
            </p:extLst>
          </p:nvPr>
        </p:nvGraphicFramePr>
        <p:xfrm>
          <a:off x="0" y="5374640"/>
          <a:ext cx="1219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P2M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org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0.0000954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0.0001689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0.0002889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0.0000441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0.0000868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0.0001196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new+DDIM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0.0000776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0.0001345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0.0002292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0.0000368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0.0000755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0.0001201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0.0000784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0.0001502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0.0002311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0.0000385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0.0000763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0.0001160</a:t>
                      </a:r>
                      <a:endParaRPr lang="zh-CN" altLang="en-US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0.0000329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0.0000567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0.0001141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40F58B4-9604-5B8F-39A8-A70A1CF5DA02}"/>
              </a:ext>
            </a:extLst>
          </p:cNvPr>
          <p:cNvSpPr txBox="1"/>
          <p:nvPr/>
        </p:nvSpPr>
        <p:spPr>
          <a:xfrm>
            <a:off x="4283529" y="3521948"/>
            <a:ext cx="36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Laplacian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175912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D14C5-8BE3-B605-1F1F-C5C4AF6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85326"/>
              </p:ext>
            </p:extLst>
          </p:nvPr>
        </p:nvGraphicFramePr>
        <p:xfrm>
          <a:off x="0" y="462280"/>
          <a:ext cx="1219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org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0.0001210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0.0002205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0.0002916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0.0000428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0.0000694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0.0000972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new+DDIM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0.0001123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0.0002027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0.0002626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0.0000426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0.0000640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0.0000991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0.0001383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0.0002218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0.0002811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0.0000635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0.0000808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0.0001059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0.0000565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0.0000593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0.0000798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A2CD0BE-A730-F8A5-376F-4B4D1C869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2655"/>
              </p:ext>
            </p:extLst>
          </p:nvPr>
        </p:nvGraphicFramePr>
        <p:xfrm>
          <a:off x="0" y="1945640"/>
          <a:ext cx="1219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P2M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org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0.0000798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0.0001135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0.0000292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0.0000420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0.0000624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new+DDIM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0.0000504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0.0000683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0.0000953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0.0000296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0.0000397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0.0000647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0.0000511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0.0000689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0.0000973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0.0000358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0.0000442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0.0000615</a:t>
                      </a:r>
                      <a:endParaRPr lang="zh-CN" altLang="en-US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0.0000416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0.0000432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0.0000581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5CFB73E-2583-3C52-32C5-7BD77A22F5EC}"/>
              </a:ext>
            </a:extLst>
          </p:cNvPr>
          <p:cNvSpPr txBox="1"/>
          <p:nvPr/>
        </p:nvSpPr>
        <p:spPr>
          <a:xfrm>
            <a:off x="4283529" y="92948"/>
            <a:ext cx="36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Uni-Direction</a:t>
            </a:r>
            <a:endParaRPr lang="zh-CN" altLang="en-US" b="1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1423CC6-1DD8-A49A-4AFF-6F8DF5B81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241386"/>
              </p:ext>
            </p:extLst>
          </p:nvPr>
        </p:nvGraphicFramePr>
        <p:xfrm>
          <a:off x="0" y="3891280"/>
          <a:ext cx="1219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org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0.0001033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0.0002470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0.0003138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0.0000491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0.0000954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new+DDIM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0.0000961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0.0002312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0.0002901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0.0000498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0.0000622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0.0000768</a:t>
                      </a:r>
                      <a:endParaRPr lang="zh-CN" altLang="en-US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0.0001226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0.0002407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0.0002955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0.0000497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0.0000636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0.0000918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0.0000287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0.0000375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0.0000802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9E4F1CD-9B27-901C-1E6E-C64596451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338648"/>
              </p:ext>
            </p:extLst>
          </p:nvPr>
        </p:nvGraphicFramePr>
        <p:xfrm>
          <a:off x="-8164" y="5374640"/>
          <a:ext cx="1220016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7364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P2M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org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0.0000525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0.0000724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0.0000964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0.0000277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0.0000346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0.0000547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new+DDIM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0.0000480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0.0000610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0.0000773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0.0000283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0.0000312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0.0000417</a:t>
                      </a:r>
                      <a:endParaRPr lang="zh-CN" altLang="en-US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0.0000484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0.0000612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0.0000759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0.0000268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0.0000310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0.0000491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0.0000252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0.0000293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0.0000586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40F58B4-9604-5B8F-39A8-A70A1CF5DA02}"/>
              </a:ext>
            </a:extLst>
          </p:cNvPr>
          <p:cNvSpPr txBox="1"/>
          <p:nvPr/>
        </p:nvSpPr>
        <p:spPr>
          <a:xfrm>
            <a:off x="4283529" y="3521948"/>
            <a:ext cx="36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/>
              <a:t>UniformBall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26608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D14C5-8BE3-B605-1F1F-C5C4AF6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488247"/>
              </p:ext>
            </p:extLst>
          </p:nvPr>
        </p:nvGraphicFramePr>
        <p:xfrm>
          <a:off x="0" y="462280"/>
          <a:ext cx="1219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org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0.0001003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0.0002060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0.0002501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0.0000399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0.0000697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new+DDIM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0.0000926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0.0001889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0.0002202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0.0000401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0.0000490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0.0000616</a:t>
                      </a:r>
                      <a:endParaRPr lang="zh-CN" altLang="en-US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0.0001177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0.0001999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0.0002353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0.0000422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0.0000516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0.0000760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0.0000253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0.0000733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A2CD0BE-A730-F8A5-376F-4B4D1C869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735815"/>
              </p:ext>
            </p:extLst>
          </p:nvPr>
        </p:nvGraphicFramePr>
        <p:xfrm>
          <a:off x="0" y="1945640"/>
          <a:ext cx="12192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P2M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org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0.0000699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0.0000909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0.0000276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0.0000449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new+DDIM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0.0000473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0.0000595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0.0000725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0.0000283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0.0000312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0.0000410</a:t>
                      </a:r>
                      <a:endParaRPr lang="zh-CN" altLang="en-US" sz="1600" b="1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PSR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0.0000473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0.0000587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0.0000752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0.0000279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0.0000308</a:t>
                      </a:r>
                      <a:endParaRPr lang="zh-CN" altLang="en-US" sz="16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0.0000458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0.0000254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0.0000287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0.0000552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15CFB73E-2583-3C52-32C5-7BD77A22F5EC}"/>
              </a:ext>
            </a:extLst>
          </p:cNvPr>
          <p:cNvSpPr txBox="1"/>
          <p:nvPr/>
        </p:nvSpPr>
        <p:spPr>
          <a:xfrm>
            <a:off x="4283529" y="92948"/>
            <a:ext cx="3624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Discrete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21159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D14C5-8BE3-B605-1F1F-C5C4AF6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752034"/>
              </p:ext>
            </p:extLst>
          </p:nvPr>
        </p:nvGraphicFramePr>
        <p:xfrm>
          <a:off x="0" y="62234"/>
          <a:ext cx="1219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/>
                        <a:t>RandPoint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0.0002330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0.0003993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0.0000639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0.0001341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0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err="1"/>
                        <a:t>RandPoint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0.0002436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0.0004048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0.0000661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0.0001242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err="1"/>
                        <a:t>Xt-xT</a:t>
                      </a:r>
                      <a:r>
                        <a:rPr lang="en-US" altLang="zh-CN" sz="1600" b="0" dirty="0"/>
                        <a:t> 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0.0002440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0.0004059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0.0000662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0.0001216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err="1"/>
                        <a:t>Xt-xT</a:t>
                      </a:r>
                      <a:r>
                        <a:rPr lang="en-US" altLang="zh-CN" sz="1600" b="0" dirty="0"/>
                        <a:t> 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0.000238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0.0004005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0.0000656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0.0001231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5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err="1"/>
                        <a:t>Xt-xt</a:t>
                      </a:r>
                      <a:r>
                        <a:rPr lang="en-US" altLang="zh-CN" sz="1600" b="0" dirty="0"/>
                        <a:t> 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0.0002438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0.0004049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0.0000661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0.0001225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5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/>
                        <a:t>Xt-xt</a:t>
                      </a:r>
                      <a:r>
                        <a:rPr lang="en-US" altLang="zh-CN" sz="1600" b="0" dirty="0"/>
                        <a:t> 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0.0002389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0.0003997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0.0000655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0.0001250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9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0.0002333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0.0004183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0.0000650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0.0001784</a:t>
                      </a:r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PatchtT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0.0002429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0.0004112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0.0000660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0.0001589</a:t>
                      </a:r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A2CD0BE-A730-F8A5-376F-4B4D1C869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384647"/>
              </p:ext>
            </p:extLst>
          </p:nvPr>
        </p:nvGraphicFramePr>
        <p:xfrm>
          <a:off x="0" y="3464198"/>
          <a:ext cx="1219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P2M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RandPoint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0.0000146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0.0000661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0.0000056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0.0000398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56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RandPoint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0.0000196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0.0000656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0.0000065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0.0000406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Xt-xT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0.0000198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0.0000654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0.0000065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0.0000376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5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/>
                        <a:t>Xt-xT</a:t>
                      </a:r>
                      <a:r>
                        <a:rPr lang="en-US" altLang="zh-CN" sz="1600" b="0" dirty="0"/>
                        <a:t> 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0.0000174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0.0000633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0.0000062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0.0000388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/>
                        <a:t>Xt-xt</a:t>
                      </a:r>
                      <a:r>
                        <a:rPr lang="en-US" altLang="zh-CN" sz="1600" b="0" dirty="0"/>
                        <a:t> 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0.0000197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0.0000651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0.0000065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0.0000388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0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/>
                        <a:t>Xt-xt</a:t>
                      </a:r>
                      <a:r>
                        <a:rPr lang="en-US" altLang="zh-CN" sz="1600" b="0" dirty="0"/>
                        <a:t> 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0.0000174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0.0000633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0.0000062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0.0000408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0.0000148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0.0000745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0.0000060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0.0000812</a:t>
                      </a:r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PatchtT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0.0000194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0.0000680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0.0000064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0.0000635</a:t>
                      </a:r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971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D14C5-8BE3-B605-1F1F-C5C4AF6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088777"/>
              </p:ext>
            </p:extLst>
          </p:nvPr>
        </p:nvGraphicFramePr>
        <p:xfrm>
          <a:off x="0" y="62234"/>
          <a:ext cx="1219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/>
                        <a:t>Rpoint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0.0002356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0.0004033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0.0000635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409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err="1"/>
                        <a:t>Rpatch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0.0002381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0.0004106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0.0000631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09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05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759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98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</a:tbl>
          </a:graphicData>
        </a:graphic>
      </p:graphicFrame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A2CD0BE-A730-F8A5-376F-4B4D1C869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197290"/>
              </p:ext>
            </p:extLst>
          </p:nvPr>
        </p:nvGraphicFramePr>
        <p:xfrm>
          <a:off x="0" y="3464198"/>
          <a:ext cx="12192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P2M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0" dirty="0" err="1"/>
                        <a:t>Rpoint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0.0000370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0.0001237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0.0000075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566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0" dirty="0" err="1"/>
                        <a:t>Rpatch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0.0000394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0.0001309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/>
                        <a:t>0.0000074</a:t>
                      </a: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056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355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504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373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b="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5840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D14C5-8BE3-B605-1F1F-C5C4AF6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748605"/>
              </p:ext>
            </p:extLst>
          </p:nvPr>
        </p:nvGraphicFramePr>
        <p:xfrm>
          <a:off x="0" y="313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0.0002514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0.0003666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0.0004488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0.0000698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0.0001106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0.0001413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0.0000400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0.0000771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0.0001179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 err="1">
                          <a:solidFill>
                            <a:schemeClr val="tx1"/>
                          </a:solidFill>
                        </a:rPr>
                        <a:t>Xt-xt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0.0002537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0.0004499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0.0000703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0.0001524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Xm-xm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0.0002529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0.0004501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0.0000702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0.0001530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 err="1">
                          <a:solidFill>
                            <a:schemeClr val="tx1"/>
                          </a:solidFill>
                        </a:rPr>
                        <a:t>Xt-xT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0.0002542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0.0004526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0.0000715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0.0001533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B9D195-2A6F-2923-BEFB-EEB149687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403529"/>
              </p:ext>
            </p:extLst>
          </p:nvPr>
        </p:nvGraphicFramePr>
        <p:xfrm>
          <a:off x="0" y="3234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0.0000965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0.0000333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0.0000440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0.0000545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0.0000254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0.0000951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0.0000091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0.0000605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0.0000251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0.0000956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0.0000091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0.0000613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0.0000256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0.0000965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0.0000096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0.0000603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8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327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D14C5-8BE3-B605-1F1F-C5C4AF6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492002"/>
              </p:ext>
            </p:extLst>
          </p:nvPr>
        </p:nvGraphicFramePr>
        <p:xfrm>
          <a:off x="0" y="313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CD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0.0002292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0.0003262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0.0003849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0.0000836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0.0001225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0.0000333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0.0000527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0.0001222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b="1" i="0" dirty="0">
                          <a:solidFill>
                            <a:schemeClr val="tx1"/>
                          </a:solidFill>
                        </a:rPr>
                        <a:t>1135 2</a:t>
                      </a:r>
                      <a:endParaRPr lang="zh-CN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 dirty="0">
                          <a:solidFill>
                            <a:schemeClr val="tx1"/>
                          </a:solidFill>
                        </a:rPr>
                        <a:t>0.0002282</a:t>
                      </a:r>
                      <a:endParaRPr lang="zh-CN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 dirty="0">
                          <a:solidFill>
                            <a:schemeClr val="tx1"/>
                          </a:solidFill>
                        </a:rPr>
                        <a:t>0.0003247</a:t>
                      </a:r>
                      <a:endParaRPr lang="zh-CN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 dirty="0">
                          <a:solidFill>
                            <a:schemeClr val="tx1"/>
                          </a:solidFill>
                        </a:rPr>
                        <a:t>0.0003843</a:t>
                      </a:r>
                      <a:endParaRPr lang="zh-CN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 dirty="0">
                          <a:solidFill>
                            <a:schemeClr val="tx1"/>
                          </a:solidFill>
                        </a:rPr>
                        <a:t>0.0000611</a:t>
                      </a:r>
                      <a:endParaRPr lang="zh-CN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 dirty="0">
                          <a:solidFill>
                            <a:schemeClr val="tx1"/>
                          </a:solidFill>
                        </a:rPr>
                        <a:t>0.0000829</a:t>
                      </a:r>
                      <a:endParaRPr lang="zh-CN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 dirty="0">
                          <a:solidFill>
                            <a:schemeClr val="tx1"/>
                          </a:solidFill>
                        </a:rPr>
                        <a:t>0.0001280</a:t>
                      </a:r>
                      <a:endParaRPr lang="zh-CN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i="0" dirty="0">
                          <a:solidFill>
                            <a:schemeClr val="tx1"/>
                          </a:solidFill>
                        </a:rPr>
                        <a:t>0.0000329</a:t>
                      </a:r>
                      <a:endParaRPr lang="zh-CN" altLang="en-US" sz="1600" b="1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0.0000546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0.0001433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1158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0.00005223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0.0001197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0.00005420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0.0001410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IterPFN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0.0002056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0.0003043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0.0004242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0.0000803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0.0001970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0.0001918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0.0002421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0.0003437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0.0004165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0.0000649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0.0001026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0.0001394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0.0000362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0.0000619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0.0001059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B9D195-2A6F-2923-BEFB-EEB149687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77976"/>
              </p:ext>
            </p:extLst>
          </p:nvPr>
        </p:nvGraphicFramePr>
        <p:xfrm>
          <a:off x="0" y="3234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1135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0.0000128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0.0000336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0.0000569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0.0000044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0.0000149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0.0000393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0.0000029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0.0000142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0.0000628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1135 2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0.0000123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0.0000330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0.0000571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0.0000042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0.0000148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0.0000435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0.0000027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0.0000157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0.0000772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1158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0.0000140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0.0000615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0.0000156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0.0000764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IterPFN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r>
                        <a:rPr lang="en-US" altLang="zh-CN" sz="1600" dirty="0"/>
                        <a:t>781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0.0000036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0.0000844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0.0000151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0.0001517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8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PSR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0.0000327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0.0000566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0.0000049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0.0000201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0.0000337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0.0000037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0.0000148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0.0000371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5542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3B2801-4B30-F0D7-3F09-2D14ABAC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53" y="1338419"/>
            <a:ext cx="7428571" cy="35904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BE5391-FD19-060A-3B67-2E202F2C2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7112" y="1338419"/>
            <a:ext cx="4874888" cy="343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6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83B2801-4B30-F0D7-3F09-2D14ABAC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853" y="1338419"/>
            <a:ext cx="7428571" cy="359047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EE9B63-3BB1-BAD0-E0E4-372910528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207" y="757062"/>
            <a:ext cx="4919793" cy="507223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48042D2-9C84-9855-27C3-F6082A4D5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8289" y="5399282"/>
            <a:ext cx="3663918" cy="107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566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D14C5-8BE3-B605-1F1F-C5C4AF6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836476"/>
              </p:ext>
            </p:extLst>
          </p:nvPr>
        </p:nvGraphicFramePr>
        <p:xfrm>
          <a:off x="0" y="313266"/>
          <a:ext cx="1219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10 1%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10 2%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10 3%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50 1%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50 2%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50 3%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100 1%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100 2%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100 3%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16 128 35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0.0002514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0.0003666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0.0004488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0.0000698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0.0001106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0.0001413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0.0000400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0.0000771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0.0001179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32 256 3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0.0002466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0.0003585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0.0004325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0.0000718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0.0001136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0.0001574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0.0000387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0.0000682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0.0001051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32 512 3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0.0002550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0.0003640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0.0004370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0.0000718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0.0001142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0.0001632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0.0000381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0.0000734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0.0001202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32 128 35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0.0002400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0.0003507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0.0004298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0.0000679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0.0001077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0.0001434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0.0000379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0.0000743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0.0001171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0" dirty="0">
                          <a:solidFill>
                            <a:schemeClr val="tx1"/>
                          </a:solidFill>
                        </a:rPr>
                        <a:t>32 256 35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dirty="0">
                          <a:solidFill>
                            <a:schemeClr val="tx1"/>
                          </a:solidFill>
                        </a:rPr>
                        <a:t>0.0002397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dirty="0">
                          <a:solidFill>
                            <a:schemeClr val="tx1"/>
                          </a:solidFill>
                        </a:rPr>
                        <a:t>0.0004314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dirty="0">
                          <a:solidFill>
                            <a:schemeClr val="tx1"/>
                          </a:solidFill>
                        </a:rPr>
                        <a:t>0.0000679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dirty="0">
                          <a:solidFill>
                            <a:schemeClr val="tx1"/>
                          </a:solidFill>
                        </a:rPr>
                        <a:t>0.0001473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dirty="0">
                          <a:solidFill>
                            <a:schemeClr val="tx1"/>
                          </a:solidFill>
                        </a:rPr>
                        <a:t>0.0000372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dirty="0">
                          <a:solidFill>
                            <a:schemeClr val="tx1"/>
                          </a:solidFill>
                        </a:rPr>
                        <a:t>0.0001096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IterPFN</a:t>
                      </a:r>
                      <a:endParaRPr kumimoji="0" lang="zh-CN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0.0002056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0.0003043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0.0000605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0.0000803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0.0001970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0.0000322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B9D195-2A6F-2923-BEFB-EEB149687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977120"/>
              </p:ext>
            </p:extLst>
          </p:nvPr>
        </p:nvGraphicFramePr>
        <p:xfrm>
          <a:off x="0" y="3234266"/>
          <a:ext cx="1219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10 1%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10 2%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10 3%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50 1%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50 2%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50 3%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100 1%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100 2%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100 3%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16 128 35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0.0000235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0.0000557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0.0000965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0.0000092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0.0000333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0.0000440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0.0000072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0.0000340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0.0000545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32 256 3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0.0000209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0.0000507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0.0000842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0.0000332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0.0000476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0.0000061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0.0000328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0.0000450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32 512 3</a:t>
                      </a:r>
                      <a:endParaRPr lang="zh-CN" altLang="en-US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0.0000247</a:t>
                      </a:r>
                      <a:endParaRPr lang="zh-CN" altLang="en-US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0.0000531</a:t>
                      </a:r>
                      <a:endParaRPr lang="zh-CN" altLang="en-US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0.0000866</a:t>
                      </a:r>
                      <a:endParaRPr lang="zh-CN" altLang="en-US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0.0000100</a:t>
                      </a:r>
                      <a:endParaRPr lang="zh-CN" altLang="en-US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0.0000340</a:t>
                      </a:r>
                      <a:endParaRPr lang="zh-CN" altLang="en-US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0.0000526</a:t>
                      </a:r>
                      <a:endParaRPr lang="zh-CN" altLang="en-US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0.0000057</a:t>
                      </a:r>
                      <a:endParaRPr lang="zh-CN" altLang="en-US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0.0000332</a:t>
                      </a:r>
                      <a:endParaRPr lang="zh-CN" altLang="en-US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0.0000526</a:t>
                      </a:r>
                      <a:endParaRPr lang="zh-CN" altLang="en-US" i="1" u="none" strike="noStrike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32 128 35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0.0000180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0.0000479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0.0000849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0.0000080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0.0000308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0.0000430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0.0000056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0.0000304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0.0000522</a:t>
                      </a:r>
                      <a:endParaRPr lang="zh-CN" altLang="en-US" i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i="0" dirty="0">
                          <a:solidFill>
                            <a:schemeClr val="tx1"/>
                          </a:solidFill>
                        </a:rPr>
                        <a:t>32 256 35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dirty="0">
                          <a:solidFill>
                            <a:schemeClr val="tx1"/>
                          </a:solidFill>
                        </a:rPr>
                        <a:t>0.0000176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dirty="0">
                          <a:solidFill>
                            <a:schemeClr val="tx1"/>
                          </a:solidFill>
                        </a:rPr>
                        <a:t>0.0000833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dirty="0">
                          <a:solidFill>
                            <a:schemeClr val="tx1"/>
                          </a:solidFill>
                        </a:rPr>
                        <a:t>0.0000079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dirty="0">
                          <a:solidFill>
                            <a:schemeClr val="tx1"/>
                          </a:solidFill>
                        </a:rPr>
                        <a:t>0.0000438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dirty="0">
                          <a:solidFill>
                            <a:schemeClr val="tx1"/>
                          </a:solidFill>
                        </a:rPr>
                        <a:t>0.0000053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i="0" dirty="0">
                          <a:solidFill>
                            <a:schemeClr val="tx1"/>
                          </a:solidFill>
                        </a:rPr>
                        <a:t>0.0000465</a:t>
                      </a:r>
                      <a:endParaRPr lang="zh-CN" altLang="en-US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IterPFN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428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D14C5-8BE3-B605-1F1F-C5C4AF6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481697"/>
              </p:ext>
            </p:extLst>
          </p:nvPr>
        </p:nvGraphicFramePr>
        <p:xfrm>
          <a:off x="0" y="313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0.0002514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0.0003666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0.0004488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0.0000698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0.0001106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0.0001413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0.0000400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0.0000771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0.0001179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32 256 35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0.0002397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0.0004314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0.0000679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0.0001473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0.0000372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0.0001096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0.0002596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0.0003735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0.0004337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0.0000691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0.0000953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0.0001245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0.0000389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0.0000566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0.0001041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0.0002339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0.0003314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0.0004046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0.0000646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0.0000993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0.0001489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0.0000373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0.0000750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0.0001969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Bdg121 14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0.0002332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0.0003350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0.0004201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0.0000642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0.0001043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0.0001554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0.0000365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0.0000847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0.0002432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Bd212 5 14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0.0002372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0.0003390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0.0004224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0.0000653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0.0001127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0.0001733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0.0000392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0.0001041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0.0002785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IterPFN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0.0002056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0.0003043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0.0004242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0.0000803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0.0001970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0.0001918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B9D195-2A6F-2923-BEFB-EEB149687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993709"/>
              </p:ext>
            </p:extLst>
          </p:nvPr>
        </p:nvGraphicFramePr>
        <p:xfrm>
          <a:off x="0" y="3234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0.0000965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0.0000333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0.0000440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0.0000545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32 256 35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0.0000176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0.0000833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0.0000079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0.0000438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0.0000053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0.0000465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0.0000767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0.0000078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0.0000205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0.0000394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0.0000056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0.0000163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0.0000403</a:t>
                      </a:r>
                      <a:endParaRPr lang="zh-CN" altLang="en-US" sz="16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0.0000145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0.0000373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0.0000716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0.0000060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0.0000259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0.0000497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0.0000052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0.0000306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Bdg121 14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0.0000142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0.0000396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0.0000811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0.0000059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0.0000295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0.0000553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0.0000048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0.0000378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0.0001418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Bd212 5 14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0.0000162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0.0000419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0.0000841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0.0000066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0.0000354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>
                          <a:solidFill>
                            <a:schemeClr val="tx1"/>
                          </a:solidFill>
                        </a:rPr>
                        <a:t>0.0000689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0.0000066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0.0000524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0.0001698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8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IterPFN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r>
                        <a:rPr lang="en-US" altLang="zh-CN" sz="1600" dirty="0"/>
                        <a:t>781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0.0000036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0.0000844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0.0000151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0.0001517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91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D14C5-8BE3-B605-1F1F-C5C4AF6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08805"/>
              </p:ext>
            </p:extLst>
          </p:nvPr>
        </p:nvGraphicFramePr>
        <p:xfrm>
          <a:off x="0" y="313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0.0002514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0.0003666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0.0004488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0.0000698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0.0001106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0.0001413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0.0000400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0.0000771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0.0001179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32 256 35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0.0002397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0.0004314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0.0000679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0.0001473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0.0000372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0.0001096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0.0002410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0.0003444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0.0004093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0.0000648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0.0000953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0.0001362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0.0000365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0.0000657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0.0001702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0.0002339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0.0003314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0.0004046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0.0000646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0.0000993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0.0001489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0.0000373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0.0000750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0.0001969</a:t>
                      </a:r>
                      <a:endParaRPr lang="zh-CN" altLang="en-US" sz="16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Bdg121 14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0.0002332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0.0003350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0.0004201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0.0000642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0.0001043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0.0001554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0.0000365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0.0000847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0.0002432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Bd212 5 14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0.0002372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0.0003390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0.0004224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0.0000653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0.0001127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0.0001733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629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IterPFN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0.0002056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0.0003043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0.0004242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0.0000803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0.0001970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0.0001918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B9D195-2A6F-2923-BEFB-EEB149687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008173"/>
              </p:ext>
            </p:extLst>
          </p:nvPr>
        </p:nvGraphicFramePr>
        <p:xfrm>
          <a:off x="0" y="3234266"/>
          <a:ext cx="12192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0.0000965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0.0000333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0.0000440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0.0000545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32 256 35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0.0000176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0.0000833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0.0000079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0.0000438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0.0000053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0.0000465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0.0000177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0.0000422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0.0000705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0.0000060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0.0000228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0.0000397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0.0000047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0.0000238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0.0001036</a:t>
                      </a:r>
                      <a:endParaRPr lang="zh-CN" altLang="en-US" sz="1600" i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B-</a:t>
                      </a:r>
                      <a:r>
                        <a:rPr lang="en-US" altLang="zh-CN" sz="16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dgcnn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0.0000145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0.0000373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0.0000716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0.0000060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0.0000259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0.0000497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0.0000052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0.0000306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0.0001014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Bdg121 14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0.0000142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0.0000396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0.0000811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0.0000059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0.0000295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0.0000553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0.0000048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0.0000378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0.0001418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Bd212 5 14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0.0000162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0.0000419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0.0000841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0.0000066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0.0000354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>
                          <a:solidFill>
                            <a:schemeClr val="tx1"/>
                          </a:solidFill>
                        </a:rPr>
                        <a:t>0.0000689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82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IterPFN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r>
                        <a:rPr lang="en-US" altLang="zh-CN" sz="1600" dirty="0"/>
                        <a:t>781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0.0000036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0.0000844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0.0000151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0.0001517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732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9AD14C5-8BE3-B605-1F1F-C5C4AF6AF7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279335"/>
              </p:ext>
            </p:extLst>
          </p:nvPr>
        </p:nvGraphicFramePr>
        <p:xfrm>
          <a:off x="0" y="313266"/>
          <a:ext cx="1219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0.0002514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0.0003666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0.0004488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0.0000698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0.0001106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0.0001413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/>
                        <a:t>0.0000400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0.0000771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0.0001179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32 256 35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0.0002397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0.0004314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0.0000679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0.0001473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0.0000372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0.0001096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orgB20 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0.0002446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0.0003578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0.0004370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0.0000668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0.0001077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0.0001461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0.0000382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0.0000783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0.0001136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o256B20 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0.0002557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0.0003597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0.0004345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0.0000715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0.0001115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0.0001538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0.0000388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0.0000735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0.0001123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Mlp256 2 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0.0002394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0.0003521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0.0004423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0.0000694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0.0001088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0.0001817</a:t>
                      </a:r>
                      <a:endParaRPr lang="zh-CN" altLang="en-US" sz="1600" b="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0.0000415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0.0000784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0.0001448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IterPFN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0.0002056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0.0003043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0.0004242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0.0000605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0.0000803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0.0001970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0.0002580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26B9D195-2A6F-2923-BEFB-EEB149687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74424"/>
              </p:ext>
            </p:extLst>
          </p:nvPr>
        </p:nvGraphicFramePr>
        <p:xfrm>
          <a:off x="0" y="3234266"/>
          <a:ext cx="1219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9549473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2871039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14794313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11908376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1142693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798691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02873604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655516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0121639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76507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50 3%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100 1%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100 2%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100 3%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776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16 128 35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0.0000557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0.0000965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0.0000333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0.0000440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0.0000340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0.0000545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019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32 256 35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0.0000176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0.0000833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0.0000079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0.0000438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0.0000053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0.0000465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02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32 20 20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0.0000203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0.0000508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0.0000879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0.0000075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0.0000309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0.0000438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0.0000060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0.0000336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0.0000507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64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3225620 20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0.0000254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0.0000513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0.0000866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0.0000098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0.0000327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0.0000468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0.0000062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0.0000295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0.0000469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2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i="0" dirty="0">
                          <a:solidFill>
                            <a:schemeClr val="tx1"/>
                          </a:solidFill>
                        </a:rPr>
                        <a:t>Mlp256 2 2</a:t>
                      </a:r>
                      <a:endParaRPr lang="zh-CN" altLang="en-US" sz="1600" i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0.0000175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0.0000482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0.0000910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0.0000086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0.0000321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b="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0.0000853</a:t>
                      </a:r>
                      <a:endParaRPr lang="zh-CN" altLang="en-US" sz="1600" b="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0.0000076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0.0000336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0.0000730</a:t>
                      </a:r>
                      <a:endParaRPr lang="zh-CN" alt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47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 err="1"/>
                        <a:t>IterPFN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0.0000074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0.0000214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</a:t>
                      </a:r>
                      <a:r>
                        <a:rPr lang="en-US" altLang="zh-CN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0000</a:t>
                      </a:r>
                      <a:r>
                        <a:rPr lang="en-US" altLang="zh-CN" sz="1600" dirty="0"/>
                        <a:t>781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0.0000036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0.0000117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0.0000844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0.0000022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0.0000151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0.0001517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457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60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D173D66-A42F-7B59-2477-60E9B53A6E16}"/>
              </a:ext>
            </a:extLst>
          </p:cNvPr>
          <p:cNvSpPr/>
          <p:nvPr/>
        </p:nvSpPr>
        <p:spPr>
          <a:xfrm rot="16200000">
            <a:off x="1071462" y="1752085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Linear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C466D0-AB46-8366-CEB4-E19EFA1A41E8}"/>
                  </a:ext>
                </a:extLst>
              </p:cNvPr>
              <p:cNvSpPr txBox="1"/>
              <p:nvPr/>
            </p:nvSpPr>
            <p:spPr>
              <a:xfrm>
                <a:off x="183479" y="413825"/>
                <a:ext cx="52514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DBC466D0-AB46-8366-CEB4-E19EFA1A4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79" y="413825"/>
                <a:ext cx="525144" cy="215444"/>
              </a:xfrm>
              <a:prstGeom prst="rect">
                <a:avLst/>
              </a:prstGeom>
              <a:blipFill>
                <a:blip r:embed="rId3"/>
                <a:stretch>
                  <a:fillRect l="-3488" r="-697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BCE49AEE-12E0-B17E-0021-AFC981CA9622}"/>
              </a:ext>
            </a:extLst>
          </p:cNvPr>
          <p:cNvSpPr/>
          <p:nvPr/>
        </p:nvSpPr>
        <p:spPr>
          <a:xfrm rot="16200000">
            <a:off x="-739703" y="1742597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E19542-D22D-4750-3237-703B84F5D691}"/>
              </a:ext>
            </a:extLst>
          </p:cNvPr>
          <p:cNvSpPr/>
          <p:nvPr/>
        </p:nvSpPr>
        <p:spPr>
          <a:xfrm rot="16200000">
            <a:off x="472261" y="1754166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65A319-2FED-4D93-353E-9B324BF61B15}"/>
                  </a:ext>
                </a:extLst>
              </p:cNvPr>
              <p:cNvSpPr txBox="1"/>
              <p:nvPr/>
            </p:nvSpPr>
            <p:spPr>
              <a:xfrm>
                <a:off x="1282540" y="437033"/>
                <a:ext cx="7859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A65A319-2FED-4D93-353E-9B324BF61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2540" y="437033"/>
                <a:ext cx="785920" cy="215444"/>
              </a:xfrm>
              <a:prstGeom prst="rect">
                <a:avLst/>
              </a:prstGeom>
              <a:blipFill>
                <a:blip r:embed="rId4"/>
                <a:stretch>
                  <a:fillRect l="-1550" r="-3876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5EF3AEB-04DC-8097-424E-C373A5E305F2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6337" y="1889917"/>
            <a:ext cx="917324" cy="1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81CC2FA-B513-4A3E-9D23-E39F8E5F2750}"/>
                  </a:ext>
                </a:extLst>
              </p:cNvPr>
              <p:cNvSpPr txBox="1"/>
              <p:nvPr/>
            </p:nvSpPr>
            <p:spPr>
              <a:xfrm>
                <a:off x="834262" y="1624487"/>
                <a:ext cx="459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𝑘𝑛𝑛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81CC2FA-B513-4A3E-9D23-E39F8E5F2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62" y="1624487"/>
                <a:ext cx="459228" cy="276999"/>
              </a:xfrm>
              <a:prstGeom prst="rect">
                <a:avLst/>
              </a:prstGeom>
              <a:blipFill>
                <a:blip r:embed="rId5"/>
                <a:stretch>
                  <a:fillRect l="-12000" r="-12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9A7D40F1-FA9A-D7E0-252D-4E54256570DC}"/>
              </a:ext>
            </a:extLst>
          </p:cNvPr>
          <p:cNvSpPr/>
          <p:nvPr/>
        </p:nvSpPr>
        <p:spPr>
          <a:xfrm rot="16200000">
            <a:off x="1527883" y="1758434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ReLU</a:t>
            </a:r>
            <a:endParaRPr lang="zh-CN" altLang="en-US" sz="1600" b="1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280B2F9-FAF0-D78D-A5B0-6C11D35B820A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flipV="1">
            <a:off x="1808301" y="1899405"/>
            <a:ext cx="304561" cy="2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B501D35-4364-8DE6-6B68-569CFDFBFB8D}"/>
              </a:ext>
            </a:extLst>
          </p:cNvPr>
          <p:cNvSpPr/>
          <p:nvPr/>
        </p:nvSpPr>
        <p:spPr>
          <a:xfrm rot="16200000">
            <a:off x="2154862" y="1752085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6ACE386-D8F5-6545-92F2-D81B8195A4DB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flipV="1">
            <a:off x="2863923" y="1899405"/>
            <a:ext cx="332339" cy="6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4DCC1B-4726-6853-9338-08FB34E2FBAF}"/>
                  </a:ext>
                </a:extLst>
              </p:cNvPr>
              <p:cNvSpPr txBox="1"/>
              <p:nvPr/>
            </p:nvSpPr>
            <p:spPr>
              <a:xfrm>
                <a:off x="2972936" y="437033"/>
                <a:ext cx="7650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494DCC1B-4726-6853-9338-08FB34E2F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936" y="437033"/>
                <a:ext cx="765081" cy="215444"/>
              </a:xfrm>
              <a:prstGeom prst="rect">
                <a:avLst/>
              </a:prstGeom>
              <a:blipFill>
                <a:blip r:embed="rId6"/>
                <a:stretch>
                  <a:fillRect l="-2400" r="-80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椭圆 20">
            <a:extLst>
              <a:ext uri="{FF2B5EF4-FFF2-40B4-BE49-F238E27FC236}">
                <a16:creationId xmlns:a16="http://schemas.microsoft.com/office/drawing/2014/main" id="{76FCA611-3390-BDE1-EDCE-62C1EC20B06D}"/>
              </a:ext>
            </a:extLst>
          </p:cNvPr>
          <p:cNvSpPr/>
          <p:nvPr/>
        </p:nvSpPr>
        <p:spPr>
          <a:xfrm rot="16200000">
            <a:off x="3861849" y="1701285"/>
            <a:ext cx="396240" cy="3962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=</a:t>
            </a:r>
            <a:endParaRPr lang="zh-CN" alt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E29E4D3-9B52-1407-68CA-18EDFCF73FEB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3490902" y="1899405"/>
            <a:ext cx="370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DDFB05F6-C5C4-C02C-CA9F-0F2ECE99939D}"/>
              </a:ext>
            </a:extLst>
          </p:cNvPr>
          <p:cNvCxnSpPr>
            <a:stCxn id="4" idx="1"/>
            <a:endCxn id="21" idx="2"/>
          </p:cNvCxnSpPr>
          <p:nvPr/>
        </p:nvCxnSpPr>
        <p:spPr>
          <a:xfrm rot="5400000" flipH="1" flipV="1">
            <a:off x="1763937" y="782605"/>
            <a:ext cx="981112" cy="3610952"/>
          </a:xfrm>
          <a:prstGeom prst="bentConnector3">
            <a:avLst>
              <a:gd name="adj1" fmla="val -337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985EA7F3-73DD-6BBA-C8CC-D81E5BC38966}"/>
              </a:ext>
            </a:extLst>
          </p:cNvPr>
          <p:cNvSpPr/>
          <p:nvPr/>
        </p:nvSpPr>
        <p:spPr>
          <a:xfrm rot="16200000">
            <a:off x="3587636" y="1752085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5383725-233E-E034-7D82-247101CAAC27}"/>
                  </a:ext>
                </a:extLst>
              </p:cNvPr>
              <p:cNvSpPr txBox="1"/>
              <p:nvPr/>
            </p:nvSpPr>
            <p:spPr>
              <a:xfrm>
                <a:off x="4160403" y="437033"/>
                <a:ext cx="123687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45383725-233E-E034-7D82-247101CAA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03" y="437033"/>
                <a:ext cx="1236877" cy="215444"/>
              </a:xfrm>
              <a:prstGeom prst="rect">
                <a:avLst/>
              </a:prstGeom>
              <a:blipFill>
                <a:blip r:embed="rId7"/>
                <a:stretch>
                  <a:fillRect l="-985" r="-4433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6531CB77-DBD0-BA59-1048-E3EC6008DBBE}"/>
              </a:ext>
            </a:extLst>
          </p:cNvPr>
          <p:cNvCxnSpPr>
            <a:cxnSpLocks/>
            <a:stCxn id="21" idx="4"/>
            <a:endCxn id="28" idx="0"/>
          </p:cNvCxnSpPr>
          <p:nvPr/>
        </p:nvCxnSpPr>
        <p:spPr>
          <a:xfrm>
            <a:off x="4258089" y="1899405"/>
            <a:ext cx="370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 35">
            <a:extLst>
              <a:ext uri="{FF2B5EF4-FFF2-40B4-BE49-F238E27FC236}">
                <a16:creationId xmlns:a16="http://schemas.microsoft.com/office/drawing/2014/main" id="{A968728D-395F-D548-0EAB-73A2F51C353B}"/>
              </a:ext>
            </a:extLst>
          </p:cNvPr>
          <p:cNvSpPr/>
          <p:nvPr/>
        </p:nvSpPr>
        <p:spPr>
          <a:xfrm rot="16200000">
            <a:off x="4284373" y="1752086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Linear</a:t>
            </a:r>
            <a:endParaRPr lang="zh-CN" altLang="en-US" sz="1600" b="1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8B92FC91-3162-34D8-F5CA-93E67A70D720}"/>
              </a:ext>
            </a:extLst>
          </p:cNvPr>
          <p:cNvSpPr/>
          <p:nvPr/>
        </p:nvSpPr>
        <p:spPr>
          <a:xfrm rot="16200000">
            <a:off x="4740793" y="1745735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ReLU</a:t>
            </a:r>
            <a:endParaRPr lang="zh-CN" altLang="en-US" sz="1600" b="1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898A3111-6E3D-DC03-4EC7-170060F2AC9A}"/>
              </a:ext>
            </a:extLst>
          </p:cNvPr>
          <p:cNvSpPr/>
          <p:nvPr/>
        </p:nvSpPr>
        <p:spPr>
          <a:xfrm rot="16200000">
            <a:off x="5437530" y="1745735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3C7F0B2-B341-B880-B478-82576B079A06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>
            <a:off x="6076833" y="1893055"/>
            <a:ext cx="4020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D37513-2BA8-31ED-30D9-BAAE07D20D7A}"/>
                  </a:ext>
                </a:extLst>
              </p:cNvPr>
              <p:cNvSpPr txBox="1"/>
              <p:nvPr/>
            </p:nvSpPr>
            <p:spPr>
              <a:xfrm>
                <a:off x="6243709" y="442363"/>
                <a:ext cx="76508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ED37513-2BA8-31ED-30D9-BAAE07D20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09" y="442363"/>
                <a:ext cx="765081" cy="215444"/>
              </a:xfrm>
              <a:prstGeom prst="rect">
                <a:avLst/>
              </a:prstGeom>
              <a:blipFill>
                <a:blip r:embed="rId8"/>
                <a:stretch>
                  <a:fillRect l="-1587" r="-794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8C25C4EB-1729-09AB-4765-94105F1D4218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6773570" y="1893055"/>
            <a:ext cx="388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9E2CF28-406E-1A80-061B-B76DFF43AD2F}"/>
              </a:ext>
            </a:extLst>
          </p:cNvPr>
          <p:cNvCxnSpPr>
            <a:cxnSpLocks/>
            <a:stCxn id="28" idx="2"/>
            <a:endCxn id="36" idx="0"/>
          </p:cNvCxnSpPr>
          <p:nvPr/>
        </p:nvCxnSpPr>
        <p:spPr>
          <a:xfrm>
            <a:off x="4923676" y="1899405"/>
            <a:ext cx="40209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E9E128EE-32DA-A136-C619-8FF891ADA476}"/>
              </a:ext>
            </a:extLst>
          </p:cNvPr>
          <p:cNvSpPr/>
          <p:nvPr/>
        </p:nvSpPr>
        <p:spPr>
          <a:xfrm rot="16200000">
            <a:off x="7162037" y="1694935"/>
            <a:ext cx="396240" cy="39624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=</a:t>
            </a:r>
            <a:endParaRPr kumimoji="0" lang="zh-CN" altLang="en-US" sz="2800" b="0" i="0" u="none" strike="noStrike" kern="1200" cap="none" spc="0" normalizeH="0" baseline="0" noProof="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F3FDD79E-BE4E-4CC2-EFA9-BEDC4D96D63C}"/>
              </a:ext>
            </a:extLst>
          </p:cNvPr>
          <p:cNvSpPr/>
          <p:nvPr/>
        </p:nvSpPr>
        <p:spPr>
          <a:xfrm rot="16200000">
            <a:off x="6887824" y="1745735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811AD1E-06DB-577D-1EBB-15DCABE685CC}"/>
                  </a:ext>
                </a:extLst>
              </p:cNvPr>
              <p:cNvSpPr txBox="1"/>
              <p:nvPr/>
            </p:nvSpPr>
            <p:spPr>
              <a:xfrm>
                <a:off x="7408602" y="442363"/>
                <a:ext cx="13362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×(2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811AD1E-06DB-577D-1EBB-15DCABE68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602" y="442363"/>
                <a:ext cx="1336263" cy="215444"/>
              </a:xfrm>
              <a:prstGeom prst="rect">
                <a:avLst/>
              </a:prstGeom>
              <a:blipFill>
                <a:blip r:embed="rId9"/>
                <a:stretch>
                  <a:fillRect l="-909" r="-3636" b="-3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58CF1EE8-D10A-AF5E-581D-615A0571EF36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>
            <a:off x="7558277" y="1893055"/>
            <a:ext cx="3709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连接符: 肘形 54">
            <a:extLst>
              <a:ext uri="{FF2B5EF4-FFF2-40B4-BE49-F238E27FC236}">
                <a16:creationId xmlns:a16="http://schemas.microsoft.com/office/drawing/2014/main" id="{B413947D-7AC9-7916-4BF0-758C920F9E77}"/>
              </a:ext>
            </a:extLst>
          </p:cNvPr>
          <p:cNvCxnSpPr>
            <a:cxnSpLocks/>
            <a:stCxn id="28" idx="1"/>
            <a:endCxn id="48" idx="2"/>
          </p:cNvCxnSpPr>
          <p:nvPr/>
        </p:nvCxnSpPr>
        <p:spPr>
          <a:xfrm rot="5400000" flipH="1" flipV="1">
            <a:off x="5569781" y="1297749"/>
            <a:ext cx="996950" cy="2583801"/>
          </a:xfrm>
          <a:prstGeom prst="bentConnector3">
            <a:avLst>
              <a:gd name="adj1" fmla="val -335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0C6CA9-F2FF-1E58-3E7F-72DAB465B944}"/>
              </a:ext>
            </a:extLst>
          </p:cNvPr>
          <p:cNvCxnSpPr>
            <a:cxnSpLocks/>
            <a:stCxn id="49" idx="2"/>
            <a:endCxn id="62" idx="0"/>
          </p:cNvCxnSpPr>
          <p:nvPr/>
        </p:nvCxnSpPr>
        <p:spPr>
          <a:xfrm>
            <a:off x="8223864" y="1893055"/>
            <a:ext cx="1504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>
            <a:extLst>
              <a:ext uri="{FF2B5EF4-FFF2-40B4-BE49-F238E27FC236}">
                <a16:creationId xmlns:a16="http://schemas.microsoft.com/office/drawing/2014/main" id="{CCBD328E-CE60-0274-EA89-EB0CB8E46CD5}"/>
              </a:ext>
            </a:extLst>
          </p:cNvPr>
          <p:cNvSpPr/>
          <p:nvPr/>
        </p:nvSpPr>
        <p:spPr>
          <a:xfrm rot="16200000">
            <a:off x="8686717" y="1745735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C3D2292-D6DC-51CD-7399-09768D752CD0}"/>
                  </a:ext>
                </a:extLst>
              </p:cNvPr>
              <p:cNvSpPr txBox="1"/>
              <p:nvPr/>
            </p:nvSpPr>
            <p:spPr>
              <a:xfrm>
                <a:off x="9208908" y="445640"/>
                <a:ext cx="133305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𝐿𝑐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9C3D2292-D6DC-51CD-7399-09768D75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8908" y="445640"/>
                <a:ext cx="1333057" cy="215444"/>
              </a:xfrm>
              <a:prstGeom prst="rect">
                <a:avLst/>
              </a:prstGeom>
              <a:blipFill>
                <a:blip r:embed="rId10"/>
                <a:stretch>
                  <a:fillRect l="-1376" r="-4128" b="-3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07057D1-0BEC-76C7-0E3D-269AB6050D54}"/>
                  </a:ext>
                </a:extLst>
              </p:cNvPr>
              <p:cNvSpPr txBox="1"/>
              <p:nvPr/>
            </p:nvSpPr>
            <p:spPr>
              <a:xfrm>
                <a:off x="8737712" y="1711819"/>
                <a:ext cx="6671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𝑖𝑡𝑒𝑟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07057D1-0BEC-76C7-0E3D-269AB6050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712" y="1711819"/>
                <a:ext cx="667106" cy="276999"/>
              </a:xfrm>
              <a:prstGeom prst="rect">
                <a:avLst/>
              </a:prstGeom>
              <a:blipFill>
                <a:blip r:embed="rId11"/>
                <a:stretch>
                  <a:fillRect l="-7273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1AA1D22-CB58-7857-7815-75123268C060}"/>
                  </a:ext>
                </a:extLst>
              </p:cNvPr>
              <p:cNvSpPr txBox="1"/>
              <p:nvPr/>
            </p:nvSpPr>
            <p:spPr>
              <a:xfrm>
                <a:off x="5192400" y="3528146"/>
                <a:ext cx="18055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𝐷𝑒𝑛𝑠𝑒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𝐸𝑑𝑔𝑒𝐶𝑜𝑛𝑣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F1AA1D22-CB58-7857-7815-75123268C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00" y="3528146"/>
                <a:ext cx="1805559" cy="276999"/>
              </a:xfrm>
              <a:prstGeom prst="rect">
                <a:avLst/>
              </a:prstGeom>
              <a:blipFill>
                <a:blip r:embed="rId12"/>
                <a:stretch>
                  <a:fillRect l="-2703" t="-2222" r="-4054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51B44B95-A5C9-4EF2-4BEF-2A7CC5BED46A}"/>
              </a:ext>
            </a:extLst>
          </p:cNvPr>
          <p:cNvSpPr/>
          <p:nvPr/>
        </p:nvSpPr>
        <p:spPr>
          <a:xfrm>
            <a:off x="65989" y="243996"/>
            <a:ext cx="11990894" cy="3561149"/>
          </a:xfrm>
          <a:prstGeom prst="roundRect">
            <a:avLst>
              <a:gd name="adj" fmla="val 43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8F8F9F4-49C2-5FC0-D69B-BAD1BD1F4A2E}"/>
              </a:ext>
            </a:extLst>
          </p:cNvPr>
          <p:cNvGrpSpPr/>
          <p:nvPr/>
        </p:nvGrpSpPr>
        <p:grpSpPr>
          <a:xfrm>
            <a:off x="2631927" y="5132365"/>
            <a:ext cx="2028532" cy="578946"/>
            <a:chOff x="2258685" y="4993865"/>
            <a:chExt cx="2028532" cy="578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4770705-1F57-0D07-7DCA-A9E107E6BB32}"/>
                    </a:ext>
                  </a:extLst>
                </p:cNvPr>
                <p:cNvSpPr txBox="1"/>
                <p:nvPr/>
              </p:nvSpPr>
              <p:spPr>
                <a:xfrm>
                  <a:off x="2370172" y="5144839"/>
                  <a:ext cx="18055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𝐷𝑒𝑛𝑠𝑒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𝐸𝑑𝑔𝑒𝐶𝑜𝑛𝑣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14770705-1F57-0D07-7DCA-A9E107E6BB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172" y="5144839"/>
                  <a:ext cx="1805559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365" t="-4444" r="-405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矩形: 圆角 77">
              <a:extLst>
                <a:ext uri="{FF2B5EF4-FFF2-40B4-BE49-F238E27FC236}">
                  <a16:creationId xmlns:a16="http://schemas.microsoft.com/office/drawing/2014/main" id="{200A8518-3C91-FF6E-D29D-93D644B425BE}"/>
                </a:ext>
              </a:extLst>
            </p:cNvPr>
            <p:cNvSpPr/>
            <p:nvPr/>
          </p:nvSpPr>
          <p:spPr>
            <a:xfrm>
              <a:off x="2258685" y="4993865"/>
              <a:ext cx="2028532" cy="578946"/>
            </a:xfrm>
            <a:prstGeom prst="roundRect">
              <a:avLst>
                <a:gd name="adj" fmla="val 43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6954F98-490E-2025-A7DF-DBBFF4AEC3E3}"/>
                  </a:ext>
                </a:extLst>
              </p:cNvPr>
              <p:cNvSpPr txBox="1"/>
              <p:nvPr/>
            </p:nvSpPr>
            <p:spPr>
              <a:xfrm>
                <a:off x="626839" y="1883566"/>
                <a:ext cx="89793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𝐸𝑑𝑔𝑒</m:t>
                      </m:r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𝐹𝑒𝑎𝑡𝑢𝑟𝑒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C6954F98-490E-2025-A7DF-DBBFF4AEC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39" y="1883566"/>
                <a:ext cx="897938" cy="553998"/>
              </a:xfrm>
              <a:prstGeom prst="rect">
                <a:avLst/>
              </a:prstGeom>
              <a:blipFill>
                <a:blip r:embed="rId14"/>
                <a:stretch>
                  <a:fillRect l="-5442" t="-1099" r="-5442" b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DAA093EB-2622-9864-ACF0-111B294D6E49}"/>
                  </a:ext>
                </a:extLst>
              </p:cNvPr>
              <p:cNvSpPr txBox="1"/>
              <p:nvPr/>
            </p:nvSpPr>
            <p:spPr>
              <a:xfrm>
                <a:off x="363081" y="3941113"/>
                <a:ext cx="52751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×3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DAA093EB-2622-9864-ACF0-111B294D6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81" y="3941113"/>
                <a:ext cx="527516" cy="246221"/>
              </a:xfrm>
              <a:prstGeom prst="rect">
                <a:avLst/>
              </a:prstGeom>
              <a:blipFill>
                <a:blip r:embed="rId15"/>
                <a:stretch>
                  <a:fillRect l="-4651" r="-6977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矩形 83">
            <a:extLst>
              <a:ext uri="{FF2B5EF4-FFF2-40B4-BE49-F238E27FC236}">
                <a16:creationId xmlns:a16="http://schemas.microsoft.com/office/drawing/2014/main" id="{AFBE55F8-1A90-A7A1-538A-D727AD983E10}"/>
              </a:ext>
            </a:extLst>
          </p:cNvPr>
          <p:cNvSpPr/>
          <p:nvPr/>
        </p:nvSpPr>
        <p:spPr>
          <a:xfrm rot="16200000">
            <a:off x="-557086" y="5277964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92608A3-2F47-15DF-4911-5BE565B488DA}"/>
              </a:ext>
            </a:extLst>
          </p:cNvPr>
          <p:cNvSpPr/>
          <p:nvPr/>
        </p:nvSpPr>
        <p:spPr>
          <a:xfrm rot="16200000">
            <a:off x="152688" y="5274518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Linear</a:t>
            </a:r>
            <a:endParaRPr lang="zh-CN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51A1084-6A0A-03A0-A927-98DDB9CEDCAB}"/>
                  </a:ext>
                </a:extLst>
              </p:cNvPr>
              <p:cNvSpPr txBox="1"/>
              <p:nvPr/>
            </p:nvSpPr>
            <p:spPr>
              <a:xfrm>
                <a:off x="1817802" y="3941113"/>
                <a:ext cx="4843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351A1084-6A0A-03A0-A927-98DDB9CED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802" y="3941113"/>
                <a:ext cx="484363" cy="246221"/>
              </a:xfrm>
              <a:prstGeom prst="rect">
                <a:avLst/>
              </a:prstGeom>
              <a:blipFill>
                <a:blip r:embed="rId16"/>
                <a:stretch>
                  <a:fillRect l="-3750" r="-6250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矩形 86">
            <a:extLst>
              <a:ext uri="{FF2B5EF4-FFF2-40B4-BE49-F238E27FC236}">
                <a16:creationId xmlns:a16="http://schemas.microsoft.com/office/drawing/2014/main" id="{C7D98E83-E4C0-A78B-D0AE-F46D928A1562}"/>
              </a:ext>
            </a:extLst>
          </p:cNvPr>
          <p:cNvSpPr/>
          <p:nvPr/>
        </p:nvSpPr>
        <p:spPr>
          <a:xfrm rot="16200000">
            <a:off x="871608" y="5274518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6C0871A-1F79-313C-F3B7-8D33F956AA60}"/>
              </a:ext>
            </a:extLst>
          </p:cNvPr>
          <p:cNvCxnSpPr>
            <a:cxnSpLocks/>
            <a:stCxn id="84" idx="2"/>
            <a:endCxn id="85" idx="0"/>
          </p:cNvCxnSpPr>
          <p:nvPr/>
        </p:nvCxnSpPr>
        <p:spPr>
          <a:xfrm flipV="1">
            <a:off x="778954" y="5421838"/>
            <a:ext cx="415134" cy="3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D2962FE9-2D7C-18B1-A4CF-FCC80A951921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>
            <a:off x="1488728" y="5421838"/>
            <a:ext cx="424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450F5ACD-81EA-5B23-E90F-838AA1C7EBE2}"/>
              </a:ext>
            </a:extLst>
          </p:cNvPr>
          <p:cNvCxnSpPr>
            <a:cxnSpLocks/>
            <a:stCxn id="87" idx="2"/>
            <a:endCxn id="78" idx="1"/>
          </p:cNvCxnSpPr>
          <p:nvPr/>
        </p:nvCxnSpPr>
        <p:spPr>
          <a:xfrm>
            <a:off x="2207648" y="5421838"/>
            <a:ext cx="4242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4CB4847-889E-A38D-858C-9D3A82911D80}"/>
                  </a:ext>
                </a:extLst>
              </p:cNvPr>
              <p:cNvSpPr txBox="1"/>
              <p:nvPr/>
            </p:nvSpPr>
            <p:spPr>
              <a:xfrm>
                <a:off x="4649879" y="3941822"/>
                <a:ext cx="11643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𝐿𝑐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54CB4847-889E-A38D-858C-9D3A82911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879" y="3941822"/>
                <a:ext cx="1164357" cy="246221"/>
              </a:xfrm>
              <a:prstGeom prst="rect">
                <a:avLst/>
              </a:prstGeom>
              <a:blipFill>
                <a:blip r:embed="rId17"/>
                <a:stretch>
                  <a:fillRect l="-2094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 97">
            <a:extLst>
              <a:ext uri="{FF2B5EF4-FFF2-40B4-BE49-F238E27FC236}">
                <a16:creationId xmlns:a16="http://schemas.microsoft.com/office/drawing/2014/main" id="{D0203277-654A-D781-8FA7-0505BF06397F}"/>
              </a:ext>
            </a:extLst>
          </p:cNvPr>
          <p:cNvSpPr/>
          <p:nvPr/>
        </p:nvSpPr>
        <p:spPr>
          <a:xfrm rot="16200000">
            <a:off x="4043338" y="5276361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B7354FE2-9257-7210-888D-A0F41ECC11F9}"/>
              </a:ext>
            </a:extLst>
          </p:cNvPr>
          <p:cNvSpPr/>
          <p:nvPr/>
        </p:nvSpPr>
        <p:spPr>
          <a:xfrm rot="16200000">
            <a:off x="9449523" y="1742597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Max Pool</a:t>
            </a:r>
            <a:endParaRPr lang="zh-CN" altLang="en-US" sz="1600" b="1" dirty="0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9226B881-6B00-798C-3076-2C9C361D4643}"/>
              </a:ext>
            </a:extLst>
          </p:cNvPr>
          <p:cNvSpPr/>
          <p:nvPr/>
        </p:nvSpPr>
        <p:spPr>
          <a:xfrm rot="16200000">
            <a:off x="10212330" y="1752085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91BDB91-DBC1-C194-2CA0-B8EED005C4CB}"/>
                  </a:ext>
                </a:extLst>
              </p:cNvPr>
              <p:cNvSpPr txBox="1"/>
              <p:nvPr/>
            </p:nvSpPr>
            <p:spPr>
              <a:xfrm>
                <a:off x="10890077" y="445640"/>
                <a:ext cx="102194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𝐿𝑐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791BDB91-DBC1-C194-2CA0-B8EED005C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0077" y="445640"/>
                <a:ext cx="1021946" cy="215444"/>
              </a:xfrm>
              <a:prstGeom prst="rect">
                <a:avLst/>
              </a:prstGeom>
              <a:blipFill>
                <a:blip r:embed="rId18"/>
                <a:stretch>
                  <a:fillRect l="-1190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F192C1B4-7419-3044-42D4-F28D2DA3B40A}"/>
              </a:ext>
            </a:extLst>
          </p:cNvPr>
          <p:cNvCxnSpPr>
            <a:cxnSpLocks/>
            <a:stCxn id="62" idx="2"/>
            <a:endCxn id="99" idx="0"/>
          </p:cNvCxnSpPr>
          <p:nvPr/>
        </p:nvCxnSpPr>
        <p:spPr>
          <a:xfrm flipV="1">
            <a:off x="10022757" y="1889917"/>
            <a:ext cx="468166" cy="3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628BE273-B0CF-4100-C6DA-4188A88B6E28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10785563" y="1889917"/>
            <a:ext cx="468167" cy="9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729F37F3-15C9-FE06-45BD-713E6A915A67}"/>
              </a:ext>
            </a:extLst>
          </p:cNvPr>
          <p:cNvSpPr/>
          <p:nvPr/>
        </p:nvSpPr>
        <p:spPr>
          <a:xfrm rot="16200000">
            <a:off x="4799498" y="5274518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Linear</a:t>
            </a:r>
            <a:endParaRPr lang="zh-CN" altLang="en-US" sz="1600" b="1" dirty="0"/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886C5408-D38D-4B62-C422-21FBCF48E905}"/>
              </a:ext>
            </a:extLst>
          </p:cNvPr>
          <p:cNvSpPr/>
          <p:nvPr/>
        </p:nvSpPr>
        <p:spPr>
          <a:xfrm rot="16200000">
            <a:off x="5261018" y="5274517"/>
            <a:ext cx="2377440" cy="2946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/>
              <a:t>ReLU</a:t>
            </a:r>
            <a:endParaRPr lang="zh-CN" altLang="en-US" sz="1600" b="1" dirty="0"/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FF28C610-7C8C-8315-C2BF-FDBBA9C2A723}"/>
              </a:ext>
            </a:extLst>
          </p:cNvPr>
          <p:cNvCxnSpPr>
            <a:cxnSpLocks/>
            <a:stCxn id="78" idx="3"/>
            <a:endCxn id="98" idx="0"/>
          </p:cNvCxnSpPr>
          <p:nvPr/>
        </p:nvCxnSpPr>
        <p:spPr>
          <a:xfrm>
            <a:off x="4660459" y="5421838"/>
            <a:ext cx="424279" cy="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D6BEBFCB-A692-B8AB-517A-A9414D7CAEC0}"/>
              </a:ext>
            </a:extLst>
          </p:cNvPr>
          <p:cNvCxnSpPr>
            <a:cxnSpLocks/>
            <a:stCxn id="98" idx="2"/>
            <a:endCxn id="113" idx="0"/>
          </p:cNvCxnSpPr>
          <p:nvPr/>
        </p:nvCxnSpPr>
        <p:spPr>
          <a:xfrm flipV="1">
            <a:off x="5379378" y="5421838"/>
            <a:ext cx="461520" cy="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60EC5E30-1171-E44B-8BE3-A1787AAD39AB}"/>
                  </a:ext>
                </a:extLst>
              </p:cNvPr>
              <p:cNvSpPr txBox="1"/>
              <p:nvPr/>
            </p:nvSpPr>
            <p:spPr>
              <a:xfrm>
                <a:off x="6888952" y="3941113"/>
                <a:ext cx="48436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60EC5E30-1171-E44B-8BE3-A1787AAD3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952" y="3941113"/>
                <a:ext cx="484363" cy="246221"/>
              </a:xfrm>
              <a:prstGeom prst="rect">
                <a:avLst/>
              </a:prstGeom>
              <a:blipFill>
                <a:blip r:embed="rId19"/>
                <a:stretch>
                  <a:fillRect l="-3750" r="-6250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矩形 122">
            <a:extLst>
              <a:ext uri="{FF2B5EF4-FFF2-40B4-BE49-F238E27FC236}">
                <a16:creationId xmlns:a16="http://schemas.microsoft.com/office/drawing/2014/main" id="{C4950CBD-C2C9-FC62-D60B-F8CE1109BC8F}"/>
              </a:ext>
            </a:extLst>
          </p:cNvPr>
          <p:cNvSpPr/>
          <p:nvPr/>
        </p:nvSpPr>
        <p:spPr>
          <a:xfrm rot="16200000">
            <a:off x="5979937" y="5274518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C92EC08-CAA1-8CAD-6CDC-DEB68C48FF4E}"/>
              </a:ext>
            </a:extLst>
          </p:cNvPr>
          <p:cNvCxnSpPr>
            <a:cxnSpLocks/>
            <a:stCxn id="123" idx="2"/>
            <a:endCxn id="130" idx="1"/>
          </p:cNvCxnSpPr>
          <p:nvPr/>
        </p:nvCxnSpPr>
        <p:spPr>
          <a:xfrm>
            <a:off x="7315977" y="5421838"/>
            <a:ext cx="256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573FFB75-D98C-67E6-7B41-C19A52704074}"/>
              </a:ext>
            </a:extLst>
          </p:cNvPr>
          <p:cNvCxnSpPr>
            <a:cxnSpLocks/>
            <a:stCxn id="114" idx="2"/>
            <a:endCxn id="123" idx="0"/>
          </p:cNvCxnSpPr>
          <p:nvPr/>
        </p:nvCxnSpPr>
        <p:spPr>
          <a:xfrm>
            <a:off x="6597058" y="5421837"/>
            <a:ext cx="42427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组合 127">
            <a:extLst>
              <a:ext uri="{FF2B5EF4-FFF2-40B4-BE49-F238E27FC236}">
                <a16:creationId xmlns:a16="http://schemas.microsoft.com/office/drawing/2014/main" id="{F79DCB5B-F041-2D74-6156-798A22ADA961}"/>
              </a:ext>
            </a:extLst>
          </p:cNvPr>
          <p:cNvGrpSpPr/>
          <p:nvPr/>
        </p:nvGrpSpPr>
        <p:grpSpPr>
          <a:xfrm>
            <a:off x="7572898" y="5132365"/>
            <a:ext cx="2028532" cy="578946"/>
            <a:chOff x="2258685" y="4993865"/>
            <a:chExt cx="2028532" cy="5789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E4F55983-9AFA-1726-58B5-39A0AB3A779A}"/>
                    </a:ext>
                  </a:extLst>
                </p:cNvPr>
                <p:cNvSpPr txBox="1"/>
                <p:nvPr/>
              </p:nvSpPr>
              <p:spPr>
                <a:xfrm>
                  <a:off x="2370172" y="5144839"/>
                  <a:ext cx="18055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𝐷𝑒𝑛𝑠𝑒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𝐸𝑑𝑔𝑒𝐶𝑜𝑛𝑣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E4F55983-9AFA-1726-58B5-39A0AB3A7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0172" y="5144839"/>
                  <a:ext cx="180555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703" t="-4444" r="-4054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CF31E741-B36A-2888-100B-AA54E9C50B3F}"/>
                </a:ext>
              </a:extLst>
            </p:cNvPr>
            <p:cNvSpPr/>
            <p:nvPr/>
          </p:nvSpPr>
          <p:spPr>
            <a:xfrm>
              <a:off x="2258685" y="4993865"/>
              <a:ext cx="2028532" cy="578946"/>
            </a:xfrm>
            <a:prstGeom prst="roundRect">
              <a:avLst>
                <a:gd name="adj" fmla="val 4300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0F730A70-A369-5A63-014F-24A114CBD7BF}"/>
                  </a:ext>
                </a:extLst>
              </p:cNvPr>
              <p:cNvSpPr txBox="1"/>
              <p:nvPr/>
            </p:nvSpPr>
            <p:spPr>
              <a:xfrm>
                <a:off x="9489944" y="3941113"/>
                <a:ext cx="11643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𝐿𝑐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0F730A70-A369-5A63-014F-24A114CBD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944" y="3941113"/>
                <a:ext cx="1164357" cy="246221"/>
              </a:xfrm>
              <a:prstGeom prst="rect">
                <a:avLst/>
              </a:prstGeom>
              <a:blipFill>
                <a:blip r:embed="rId21"/>
                <a:stretch>
                  <a:fillRect l="-2094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矩形 131">
            <a:extLst>
              <a:ext uri="{FF2B5EF4-FFF2-40B4-BE49-F238E27FC236}">
                <a16:creationId xmlns:a16="http://schemas.microsoft.com/office/drawing/2014/main" id="{85B7F013-1250-FC78-6470-7B58587F0008}"/>
              </a:ext>
            </a:extLst>
          </p:cNvPr>
          <p:cNvSpPr/>
          <p:nvPr/>
        </p:nvSpPr>
        <p:spPr>
          <a:xfrm rot="16200000">
            <a:off x="8861759" y="5276361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58A9A949-91B1-2E89-EF6E-B94551315010}"/>
              </a:ext>
            </a:extLst>
          </p:cNvPr>
          <p:cNvCxnSpPr>
            <a:cxnSpLocks/>
            <a:stCxn id="130" idx="3"/>
            <a:endCxn id="132" idx="0"/>
          </p:cNvCxnSpPr>
          <p:nvPr/>
        </p:nvCxnSpPr>
        <p:spPr>
          <a:xfrm>
            <a:off x="9601430" y="5421838"/>
            <a:ext cx="301729" cy="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0E58825D-9147-0475-E40C-14D63E87EFC5}"/>
              </a:ext>
            </a:extLst>
          </p:cNvPr>
          <p:cNvCxnSpPr>
            <a:cxnSpLocks/>
            <a:stCxn id="132" idx="2"/>
            <a:endCxn id="138" idx="0"/>
          </p:cNvCxnSpPr>
          <p:nvPr/>
        </p:nvCxnSpPr>
        <p:spPr>
          <a:xfrm flipV="1">
            <a:off x="10197799" y="5421836"/>
            <a:ext cx="1215247" cy="1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FF9D0B23-132D-E9E7-2A0E-70CC2B0B2B18}"/>
                  </a:ext>
                </a:extLst>
              </p:cNvPr>
              <p:cNvSpPr txBox="1"/>
              <p:nvPr/>
            </p:nvSpPr>
            <p:spPr>
              <a:xfrm>
                <a:off x="10978187" y="3941112"/>
                <a:ext cx="116435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𝐿𝑐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7" name="文本框 136">
                <a:extLst>
                  <a:ext uri="{FF2B5EF4-FFF2-40B4-BE49-F238E27FC236}">
                    <a16:creationId xmlns:a16="http://schemas.microsoft.com/office/drawing/2014/main" id="{FF9D0B23-132D-E9E7-2A0E-70CC2B0B2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187" y="3941112"/>
                <a:ext cx="1164357" cy="246221"/>
              </a:xfrm>
              <a:prstGeom prst="rect">
                <a:avLst/>
              </a:prstGeom>
              <a:blipFill>
                <a:blip r:embed="rId22"/>
                <a:stretch>
                  <a:fillRect l="-2094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矩形 137">
            <a:extLst>
              <a:ext uri="{FF2B5EF4-FFF2-40B4-BE49-F238E27FC236}">
                <a16:creationId xmlns:a16="http://schemas.microsoft.com/office/drawing/2014/main" id="{2F0D3446-FADF-F1D7-28C8-C1E5FA3F5AA4}"/>
              </a:ext>
            </a:extLst>
          </p:cNvPr>
          <p:cNvSpPr/>
          <p:nvPr/>
        </p:nvSpPr>
        <p:spPr>
          <a:xfrm rot="16200000">
            <a:off x="10371646" y="5274516"/>
            <a:ext cx="2377440" cy="2946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D38C9C0-2311-EE43-D935-C012E537D034}"/>
                  </a:ext>
                </a:extLst>
              </p:cNvPr>
              <p:cNvSpPr txBox="1"/>
              <p:nvPr/>
            </p:nvSpPr>
            <p:spPr>
              <a:xfrm>
                <a:off x="10471869" y="5267079"/>
                <a:ext cx="66710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𝑖𝑡𝑒𝑟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6D38C9C0-2311-EE43-D935-C012E537D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869" y="5267079"/>
                <a:ext cx="667106" cy="276999"/>
              </a:xfrm>
              <a:prstGeom prst="rect">
                <a:avLst/>
              </a:prstGeom>
              <a:blipFill>
                <a:blip r:embed="rId23"/>
                <a:stretch>
                  <a:fillRect l="-733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65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11461</TotalTime>
  <Words>3168</Words>
  <Application>Microsoft Office PowerPoint</Application>
  <PresentationFormat>宽屏</PresentationFormat>
  <Paragraphs>2027</Paragraphs>
  <Slides>27</Slides>
  <Notes>18</Notes>
  <HiddenSlides>2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2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Dyllan Eia</dc:creator>
  <cp:lastModifiedBy>Eia Dyllan</cp:lastModifiedBy>
  <cp:revision>6</cp:revision>
  <dcterms:created xsi:type="dcterms:W3CDTF">2023-11-29T11:34:46Z</dcterms:created>
  <dcterms:modified xsi:type="dcterms:W3CDTF">2024-01-04T07:35:59Z</dcterms:modified>
</cp:coreProperties>
</file>