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97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294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2BE79-4CC7-4927-D8D4-582F9E5322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797B7B-2CBD-724C-C3F6-7DD8604AB7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852F9F-38E5-8423-487F-A28B3D0FD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3DA9D-F4C9-4DCE-8031-9D8801D2ABB0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53D78C-71DA-4C52-5AE4-46DC6E78D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4BA9F9-F6D4-9754-5002-6D5A9C0FD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96C44-71F8-4FEA-A7BA-AFC9FE377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807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FD0A6-1798-6DBE-DD06-E03A492E2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F26739-BDA8-FE6E-8C88-982C19E19C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FE662B-B0A1-C03A-2F20-5C0A549DE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3DA9D-F4C9-4DCE-8031-9D8801D2ABB0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9375A1-D232-D2AC-780A-C1A5F1B7C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9CD59-D236-1427-A546-E4DCBE24A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96C44-71F8-4FEA-A7BA-AFC9FE377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191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C8C9B6-C498-BCD6-22A2-6331E8A9A8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82A9CE-C514-8080-6BD1-7B7CBC4262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1B49B-A689-1107-6D34-27BAEBAA6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3DA9D-F4C9-4DCE-8031-9D8801D2ABB0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900DD7-CF0F-E03C-126A-19FF29819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110BBA-0056-E386-B04D-E80228BEA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96C44-71F8-4FEA-A7BA-AFC9FE377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357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4824D-2A41-51CA-894D-E5C84933C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327C1-DC80-2708-E6C6-3375E28CA9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C1561E-5C6A-A59E-DC37-05B8A83E9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3DA9D-F4C9-4DCE-8031-9D8801D2ABB0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9FF89A-01D0-8B5A-5153-1E7826417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6F401-C252-3896-3466-B1013DAB1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96C44-71F8-4FEA-A7BA-AFC9FE377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37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7A2EA-1DAF-3ABF-0CE0-937BF710D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5026F8-AEF2-5B01-D6B2-0FB8C1FF26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4652A3-508A-1DF4-0200-D520EDE73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3DA9D-F4C9-4DCE-8031-9D8801D2ABB0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EEC7AA-6D5F-56C6-CA32-FEEB7F77B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2B80DB-3F58-5B8B-5092-5265C2194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96C44-71F8-4FEA-A7BA-AFC9FE377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110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5A3EE-43F8-3408-1F99-4ED0E0973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B7BB58-0B32-0DD7-8023-FDC6A2CE4B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E52C66-568B-F0B1-37E4-643FE69D42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16336F-4FAB-27AA-691E-57ADBF29D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3DA9D-F4C9-4DCE-8031-9D8801D2ABB0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103855-FE61-A70B-4F94-6CA593BF7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3F54BC-F1BB-5895-6EBB-C96117C08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96C44-71F8-4FEA-A7BA-AFC9FE377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66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8C3D3-A19B-E5E7-4D94-41629A72E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F091E7-1DDD-063E-D06A-89759B0F80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B4CFA2-F031-1BF5-643F-5199099A5D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A97328-45AF-A699-440D-641CA7B4D7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8BA004-1B8A-221A-BFDC-AAE4180E81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F32802-1452-1D4F-81C4-CB6394FA2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3DA9D-F4C9-4DCE-8031-9D8801D2ABB0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B95CD5-C63F-211D-4BA7-74370F074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E253FE-4DD4-7524-BE4F-4F645E57E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96C44-71F8-4FEA-A7BA-AFC9FE377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114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E5262-806F-D8B7-B793-81F54B4C3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2FB001-4AAA-68CC-DBF2-6F4AFDEE8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3DA9D-F4C9-4DCE-8031-9D8801D2ABB0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1703C8-CD41-A5D4-6204-DD45FF961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F66AFB-6374-FB34-4D3C-365C4A912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96C44-71F8-4FEA-A7BA-AFC9FE377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842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44E18A-D399-911E-9B87-349E1F10F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3DA9D-F4C9-4DCE-8031-9D8801D2ABB0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F2B17F-0A50-3E3A-7F0A-48938C3ED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FE05F-2A7A-7BBF-2812-DECA87DFF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96C44-71F8-4FEA-A7BA-AFC9FE377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514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37591-BCA5-15CC-BF4B-DB5126AB9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05A10E-C0AB-7AE7-5D8C-2DC01CE26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BB6D61-3CA9-D333-726D-14DEFE9320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13105D-8223-EAE1-EE3F-3D721A69D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3DA9D-F4C9-4DCE-8031-9D8801D2ABB0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8A3A1E-FDA0-4656-A159-22F7D8805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13DCC6-CF4C-5B0D-F469-2FE75E767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96C44-71F8-4FEA-A7BA-AFC9FE377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042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7123E-BB1A-C42B-E6D5-D53D7C191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686D1C-FE3E-1C20-E051-C8F664F355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6AC4C8-E6F2-4B61-1246-FF95B0D42C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6A1424-14C3-5036-73E3-2943723DE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3DA9D-F4C9-4DCE-8031-9D8801D2ABB0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F10520-0015-043F-C781-1333C1A8A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CB1912-1300-DC06-8E22-015467837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96C44-71F8-4FEA-A7BA-AFC9FE377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48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686293-D6E3-013D-B675-B854A4B15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3D3C8C-6821-9227-81FF-4DD15615FF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918E79-DAFC-D960-17BD-378D53CEDA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63DA9D-F4C9-4DCE-8031-9D8801D2ABB0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EA2CC4-56C4-0670-E352-63DE803D32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F487A-424A-9379-C777-24716EA9F1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E796C44-71F8-4FEA-A7BA-AFC9FE377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475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4D4F6-1F61-CE72-65BF-E86529DD0E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CarRacing-v3 DQN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B897E9-3708-34BE-95C8-2E5D25D944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Dyllon Dunton</a:t>
            </a:r>
          </a:p>
        </p:txBody>
      </p:sp>
    </p:spTree>
    <p:extLst>
      <p:ext uri="{BB962C8B-B14F-4D97-AF65-F5344CB8AC3E}">
        <p14:creationId xmlns:p14="http://schemas.microsoft.com/office/powerpoint/2010/main" val="3616764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6BB8E-4AD9-D404-09E2-DDF5BBF7B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05998D-CE6E-1424-198D-EE18C32FCE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59087" cy="4351338"/>
          </a:xfrm>
        </p:spPr>
        <p:txBody>
          <a:bodyPr>
            <a:normAutofit/>
          </a:bodyPr>
          <a:lstStyle/>
          <a:p>
            <a:r>
              <a:rPr lang="en-US" b="0" i="0" dirty="0">
                <a:effectLst/>
                <a:latin typeface="-apple-system"/>
              </a:rPr>
              <a:t>A top-down 96x96 RGB image of the car and racetrack</a:t>
            </a:r>
          </a:p>
          <a:p>
            <a:r>
              <a:rPr lang="en-US" b="0" i="0" dirty="0">
                <a:effectLst/>
                <a:latin typeface="-apple-system"/>
              </a:rPr>
              <a:t>The generated track is random every episode.</a:t>
            </a:r>
          </a:p>
          <a:p>
            <a:pPr algn="l"/>
            <a:r>
              <a:rPr lang="en-US" b="0" i="0" dirty="0">
                <a:effectLst/>
                <a:latin typeface="-apple-system"/>
              </a:rPr>
              <a:t>Some indicators are shown at the bottom of the window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BA7242-BF98-ECC2-F60D-3D092A0B4C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4722" y="1195185"/>
            <a:ext cx="6678881" cy="4467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008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1C857-C4B1-0208-182C-C35D90C8E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 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EA9A66-AB3A-B546-9B3B-890EABF20E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FMono-Regular"/>
              </a:rPr>
              <a:t>Box([-1. 0. 0.], 1.0, (3,), float32)</a:t>
            </a:r>
            <a:endParaRPr lang="en-US" b="0" i="0" dirty="0"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-apple-system"/>
              </a:rPr>
              <a:t>Steering [-1,1] (Left to Right)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-apple-system"/>
              </a:rPr>
              <a:t>Gas [0,1]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-apple-system"/>
              </a:rPr>
              <a:t>Braking [0,1]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latin typeface="-apple-system"/>
              </a:rPr>
              <a:t>Could aggregate action space for a discrete option</a:t>
            </a:r>
            <a:endParaRPr lang="en-US" b="0" i="0" dirty="0">
              <a:effectLst/>
              <a:latin typeface="-apple-system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358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AA6CB-2AB5-DF93-E061-76FDB39B2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Reward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2B00CD-0C1D-BF37-6BD1-3EAAE2C495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-apple-system"/>
              </a:rPr>
              <a:t>The reward is -0.1 every frame and +1000/N for every track tile visited, where N is the total number of tiles visited in the track. </a:t>
            </a:r>
          </a:p>
          <a:p>
            <a:r>
              <a:rPr lang="en-US" b="0" i="0" dirty="0">
                <a:effectLst/>
                <a:latin typeface="-apple-system"/>
              </a:rPr>
              <a:t>For example, if you have finished in 732 frames, your reward is 1000 - 0.1*732 = 926.8 points.</a:t>
            </a:r>
            <a:endParaRPr lang="en-US" dirty="0">
              <a:latin typeface="-apple-system"/>
            </a:endParaRPr>
          </a:p>
          <a:p>
            <a:r>
              <a:rPr lang="en-US" b="0" i="0" dirty="0">
                <a:effectLst/>
                <a:latin typeface="-apple-system"/>
              </a:rPr>
              <a:t>The episode finishes when all the tiles are visited. The car can also go outside the playfield - that is, far off the track, in which case it will receive -100 reward and die.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662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53039-0822-8B6E-61B3-9A3720CE3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Q-Learning Approach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EABB6-35EE-3611-4EED-7032D8C9EA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Neural Network that takes in state image and outputs Q value for each of the possible actions</a:t>
            </a:r>
          </a:p>
          <a:p>
            <a:r>
              <a:rPr lang="en-US" dirty="0"/>
              <a:t>Difficult for continuous action space since you must approximate the 3-dimensional continuous actions (steering, gas, brake)</a:t>
            </a:r>
          </a:p>
          <a:p>
            <a:r>
              <a:rPr lang="en-US" dirty="0"/>
              <a:t>Argmax of the q-values is the action that is predicted to give the highest reward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815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B395A-4435-E883-F905-BB7F6AB74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Offline 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1D6FB-A76C-9A25-05CC-343C1E1A8F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Keep replay buffer of previous 300 epsilon greedy states (</a:t>
            </a:r>
            <a:r>
              <a:rPr lang="en-US" dirty="0" err="1"/>
              <a:t>s,a,r,s’,t</a:t>
            </a:r>
            <a:r>
              <a:rPr lang="en-US" dirty="0"/>
              <a:t>)</a:t>
            </a:r>
          </a:p>
          <a:p>
            <a:r>
              <a:rPr lang="en-US" dirty="0"/>
              <a:t>Each step of the episode take random 100 and train network given state to predict the q-value</a:t>
            </a:r>
          </a:p>
          <a:p>
            <a:r>
              <a:rPr lang="en-US" dirty="0"/>
              <a:t>Standard Bellman: Q(</a:t>
            </a:r>
            <a:r>
              <a:rPr lang="en-US" dirty="0" err="1"/>
              <a:t>s,a</a:t>
            </a:r>
            <a:r>
              <a:rPr lang="en-US" dirty="0"/>
              <a:t>) &lt;- r + y*max(Q(</a:t>
            </a:r>
            <a:r>
              <a:rPr lang="en-US" dirty="0" err="1"/>
              <a:t>s’a</a:t>
            </a:r>
            <a:r>
              <a:rPr lang="en-US" dirty="0"/>
              <a:t>’))</a:t>
            </a:r>
          </a:p>
          <a:p>
            <a:r>
              <a:rPr lang="en-US" dirty="0"/>
              <a:t>DQN: loss = [</a:t>
            </a:r>
            <a:r>
              <a:rPr lang="en-US" dirty="0" err="1"/>
              <a:t>Q_online</a:t>
            </a:r>
            <a:r>
              <a:rPr lang="en-US" dirty="0"/>
              <a:t>(</a:t>
            </a:r>
            <a:r>
              <a:rPr lang="en-US" dirty="0" err="1"/>
              <a:t>s,a</a:t>
            </a:r>
            <a:r>
              <a:rPr lang="en-US" dirty="0"/>
              <a:t>) – (r + y*max(Q(</a:t>
            </a:r>
            <a:r>
              <a:rPr lang="en-US" dirty="0" err="1"/>
              <a:t>s’a</a:t>
            </a:r>
            <a:r>
              <a:rPr lang="en-US" dirty="0"/>
              <a:t>’))]^2</a:t>
            </a:r>
          </a:p>
          <a:p>
            <a:r>
              <a:rPr lang="en-US" dirty="0"/>
              <a:t>Keep separate online and target networks</a:t>
            </a:r>
          </a:p>
          <a:p>
            <a:r>
              <a:rPr lang="en-US" dirty="0"/>
              <a:t>Fit the online weights, and every so often, copy online weights to target</a:t>
            </a:r>
          </a:p>
        </p:txBody>
      </p:sp>
    </p:spTree>
    <p:extLst>
      <p:ext uri="{BB962C8B-B14F-4D97-AF65-F5344CB8AC3E}">
        <p14:creationId xmlns:p14="http://schemas.microsoft.com/office/powerpoint/2010/main" val="29571113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02A1F-64B7-4D27-88E7-0B16393F9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06740-E771-77A1-B3B8-1DCC3AFB3B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Simply use the online network to give q-values of each action given the state and take the </a:t>
            </a:r>
            <a:r>
              <a:rPr lang="en-US" dirty="0" err="1"/>
              <a:t>arg</a:t>
            </a:r>
            <a:r>
              <a:rPr lang="en-US" dirty="0"/>
              <a:t>-max for the optimal value</a:t>
            </a:r>
          </a:p>
          <a:p>
            <a:r>
              <a:rPr lang="en-US" dirty="0"/>
              <a:t>To implement rollout, run base policy from single lookahead and pick the action with highest reward. </a:t>
            </a:r>
          </a:p>
          <a:p>
            <a:r>
              <a:rPr lang="en-US" dirty="0"/>
              <a:t>I will test both and compare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1409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378</Words>
  <Application>Microsoft Office PowerPoint</Application>
  <PresentationFormat>Widescreen</PresentationFormat>
  <Paragraphs>31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-apple-system</vt:lpstr>
      <vt:lpstr>Aptos</vt:lpstr>
      <vt:lpstr>Aptos Display</vt:lpstr>
      <vt:lpstr>Arial</vt:lpstr>
      <vt:lpstr>SFMono-Regular</vt:lpstr>
      <vt:lpstr>Office Theme</vt:lpstr>
      <vt:lpstr>CarRacing-v3 DQN</vt:lpstr>
      <vt:lpstr>State Space</vt:lpstr>
      <vt:lpstr>Action Space</vt:lpstr>
      <vt:lpstr>Reward Function</vt:lpstr>
      <vt:lpstr>Deep Q-Learning Approach </vt:lpstr>
      <vt:lpstr>Offline Training</vt:lpstr>
      <vt:lpstr>Inference Time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Dyllon A Dunton</dc:creator>
  <cp:lastModifiedBy>Dyllon A Dunton</cp:lastModifiedBy>
  <cp:revision>3</cp:revision>
  <dcterms:created xsi:type="dcterms:W3CDTF">2025-04-15T18:27:57Z</dcterms:created>
  <dcterms:modified xsi:type="dcterms:W3CDTF">2025-04-16T01:00:42Z</dcterms:modified>
</cp:coreProperties>
</file>