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4" r:id="rId10"/>
    <p:sldId id="271" r:id="rId11"/>
    <p:sldId id="263" r:id="rId12"/>
    <p:sldId id="265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53D3A-0FB8-4AB2-A9A1-E5DD91239723}" v="9" dt="2023-04-21T13:36:42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♠️ Ace" userId="c1234b77269e5bf0" providerId="LiveId" clId="{CCA53D3A-0FB8-4AB2-A9A1-E5DD91239723}"/>
    <pc:docChg chg="undo custSel addSld delSld modSld sldOrd">
      <pc:chgData name="♠️ Ace" userId="c1234b77269e5bf0" providerId="LiveId" clId="{CCA53D3A-0FB8-4AB2-A9A1-E5DD91239723}" dt="2023-04-21T14:15:15.980" v="2377" actId="20577"/>
      <pc:docMkLst>
        <pc:docMk/>
      </pc:docMkLst>
      <pc:sldChg chg="addSp delSp modSp mod">
        <pc:chgData name="♠️ Ace" userId="c1234b77269e5bf0" providerId="LiveId" clId="{CCA53D3A-0FB8-4AB2-A9A1-E5DD91239723}" dt="2023-04-20T22:28:53.301" v="1299" actId="26606"/>
        <pc:sldMkLst>
          <pc:docMk/>
          <pc:sldMk cId="4011801235" sldId="256"/>
        </pc:sldMkLst>
        <pc:spChg chg="mod">
          <ac:chgData name="♠️ Ace" userId="c1234b77269e5bf0" providerId="LiveId" clId="{CCA53D3A-0FB8-4AB2-A9A1-E5DD91239723}" dt="2023-04-20T22:28:53.301" v="1299" actId="26606"/>
          <ac:spMkLst>
            <pc:docMk/>
            <pc:sldMk cId="4011801235" sldId="256"/>
            <ac:spMk id="2" creationId="{3077AF0F-B15F-06F6-C010-B996949E41AB}"/>
          </ac:spMkLst>
        </pc:spChg>
        <pc:spChg chg="mod">
          <ac:chgData name="♠️ Ace" userId="c1234b77269e5bf0" providerId="LiveId" clId="{CCA53D3A-0FB8-4AB2-A9A1-E5DD91239723}" dt="2023-04-20T22:28:53.301" v="1299" actId="26606"/>
          <ac:spMkLst>
            <pc:docMk/>
            <pc:sldMk cId="4011801235" sldId="256"/>
            <ac:spMk id="3" creationId="{82E3D568-D3CB-47A3-519D-60FC875C4C76}"/>
          </ac:spMkLst>
        </pc:spChg>
        <pc:spChg chg="del">
          <ac:chgData name="♠️ Ace" userId="c1234b77269e5bf0" providerId="LiveId" clId="{CCA53D3A-0FB8-4AB2-A9A1-E5DD91239723}" dt="2023-04-20T22:28:47.226" v="1298" actId="26606"/>
          <ac:spMkLst>
            <pc:docMk/>
            <pc:sldMk cId="4011801235" sldId="256"/>
            <ac:spMk id="9" creationId="{55B419A7-F817-4767-8CCB-FB0E189C4ACD}"/>
          </ac:spMkLst>
        </pc:spChg>
        <pc:spChg chg="del">
          <ac:chgData name="♠️ Ace" userId="c1234b77269e5bf0" providerId="LiveId" clId="{CCA53D3A-0FB8-4AB2-A9A1-E5DD91239723}" dt="2023-04-20T22:28:47.226" v="1298" actId="26606"/>
          <ac:spMkLst>
            <pc:docMk/>
            <pc:sldMk cId="4011801235" sldId="256"/>
            <ac:spMk id="13" creationId="{ADA271CD-3011-4A05-B4A3-80F1794684F2}"/>
          </ac:spMkLst>
        </pc:spChg>
        <pc:spChg chg="add del">
          <ac:chgData name="♠️ Ace" userId="c1234b77269e5bf0" providerId="LiveId" clId="{CCA53D3A-0FB8-4AB2-A9A1-E5DD91239723}" dt="2023-04-20T22:28:53.301" v="1299" actId="26606"/>
          <ac:spMkLst>
            <pc:docMk/>
            <pc:sldMk cId="4011801235" sldId="256"/>
            <ac:spMk id="18" creationId="{55B419A7-F817-4767-8CCB-FB0E189C4ACD}"/>
          </ac:spMkLst>
        </pc:spChg>
        <pc:spChg chg="add del">
          <ac:chgData name="♠️ Ace" userId="c1234b77269e5bf0" providerId="LiveId" clId="{CCA53D3A-0FB8-4AB2-A9A1-E5DD91239723}" dt="2023-04-20T22:28:53.301" v="1299" actId="26606"/>
          <ac:spMkLst>
            <pc:docMk/>
            <pc:sldMk cId="4011801235" sldId="256"/>
            <ac:spMk id="20" creationId="{9FBB9AF1-CE92-475C-A47B-5FC32922B3E9}"/>
          </ac:spMkLst>
        </pc:spChg>
        <pc:spChg chg="add del">
          <ac:chgData name="♠️ Ace" userId="c1234b77269e5bf0" providerId="LiveId" clId="{CCA53D3A-0FB8-4AB2-A9A1-E5DD91239723}" dt="2023-04-20T22:28:53.301" v="1299" actId="26606"/>
          <ac:spMkLst>
            <pc:docMk/>
            <pc:sldMk cId="4011801235" sldId="256"/>
            <ac:spMk id="24" creationId="{7021D92D-08FF-45A6-9109-AC9462C7E8E3}"/>
          </ac:spMkLst>
        </pc:spChg>
        <pc:spChg chg="add">
          <ac:chgData name="♠️ Ace" userId="c1234b77269e5bf0" providerId="LiveId" clId="{CCA53D3A-0FB8-4AB2-A9A1-E5DD91239723}" dt="2023-04-20T22:28:53.301" v="1299" actId="26606"/>
          <ac:spMkLst>
            <pc:docMk/>
            <pc:sldMk cId="4011801235" sldId="256"/>
            <ac:spMk id="29" creationId="{55B419A7-F817-4767-8CCB-FB0E189C4ACD}"/>
          </ac:spMkLst>
        </pc:spChg>
        <pc:spChg chg="add">
          <ac:chgData name="♠️ Ace" userId="c1234b77269e5bf0" providerId="LiveId" clId="{CCA53D3A-0FB8-4AB2-A9A1-E5DD91239723}" dt="2023-04-20T22:28:53.301" v="1299" actId="26606"/>
          <ac:spMkLst>
            <pc:docMk/>
            <pc:sldMk cId="4011801235" sldId="256"/>
            <ac:spMk id="33" creationId="{ADA271CD-3011-4A05-B4A3-80F1794684F2}"/>
          </ac:spMkLst>
        </pc:spChg>
        <pc:picChg chg="mod ord">
          <ac:chgData name="♠️ Ace" userId="c1234b77269e5bf0" providerId="LiveId" clId="{CCA53D3A-0FB8-4AB2-A9A1-E5DD91239723}" dt="2023-04-20T22:28:53.301" v="1299" actId="26606"/>
          <ac:picMkLst>
            <pc:docMk/>
            <pc:sldMk cId="4011801235" sldId="256"/>
            <ac:picMk id="4" creationId="{3F9FB10A-909E-F919-CCE7-267570CEA2AC}"/>
          </ac:picMkLst>
        </pc:picChg>
        <pc:cxnChg chg="del">
          <ac:chgData name="♠️ Ace" userId="c1234b77269e5bf0" providerId="LiveId" clId="{CCA53D3A-0FB8-4AB2-A9A1-E5DD91239723}" dt="2023-04-20T22:28:47.226" v="1298" actId="26606"/>
          <ac:cxnSpMkLst>
            <pc:docMk/>
            <pc:sldMk cId="4011801235" sldId="256"/>
            <ac:cxnSpMk id="11" creationId="{E3B95BE3-D5B2-4F38-9A01-17866C9FBA6E}"/>
          </ac:cxnSpMkLst>
        </pc:cxnChg>
        <pc:cxnChg chg="add del">
          <ac:chgData name="♠️ Ace" userId="c1234b77269e5bf0" providerId="LiveId" clId="{CCA53D3A-0FB8-4AB2-A9A1-E5DD91239723}" dt="2023-04-20T22:28:53.301" v="1299" actId="26606"/>
          <ac:cxnSpMkLst>
            <pc:docMk/>
            <pc:sldMk cId="4011801235" sldId="256"/>
            <ac:cxnSpMk id="22" creationId="{D81E42A3-743C-4C15-9DA8-93AA9AEBFB17}"/>
          </ac:cxnSpMkLst>
        </pc:cxnChg>
        <pc:cxnChg chg="add">
          <ac:chgData name="♠️ Ace" userId="c1234b77269e5bf0" providerId="LiveId" clId="{CCA53D3A-0FB8-4AB2-A9A1-E5DD91239723}" dt="2023-04-20T22:28:53.301" v="1299" actId="26606"/>
          <ac:cxnSpMkLst>
            <pc:docMk/>
            <pc:sldMk cId="4011801235" sldId="256"/>
            <ac:cxnSpMk id="31" creationId="{E3B95BE3-D5B2-4F38-9A01-17866C9FBA6E}"/>
          </ac:cxnSpMkLst>
        </pc:cxnChg>
      </pc:sldChg>
      <pc:sldChg chg="modSp mod">
        <pc:chgData name="♠️ Ace" userId="c1234b77269e5bf0" providerId="LiveId" clId="{CCA53D3A-0FB8-4AB2-A9A1-E5DD91239723}" dt="2023-04-21T13:44:56.814" v="2370" actId="20577"/>
        <pc:sldMkLst>
          <pc:docMk/>
          <pc:sldMk cId="3403437433" sldId="257"/>
        </pc:sldMkLst>
        <pc:spChg chg="mod">
          <ac:chgData name="♠️ Ace" userId="c1234b77269e5bf0" providerId="LiveId" clId="{CCA53D3A-0FB8-4AB2-A9A1-E5DD91239723}" dt="2023-04-21T13:44:56.814" v="2370" actId="20577"/>
          <ac:spMkLst>
            <pc:docMk/>
            <pc:sldMk cId="3403437433" sldId="257"/>
            <ac:spMk id="3" creationId="{B1A613A3-5DD3-DFA6-15CA-B06A305BF3A9}"/>
          </ac:spMkLst>
        </pc:spChg>
      </pc:sldChg>
      <pc:sldChg chg="modSp mod">
        <pc:chgData name="♠️ Ace" userId="c1234b77269e5bf0" providerId="LiveId" clId="{CCA53D3A-0FB8-4AB2-A9A1-E5DD91239723}" dt="2023-04-20T21:54:18.199" v="391" actId="20577"/>
        <pc:sldMkLst>
          <pc:docMk/>
          <pc:sldMk cId="1998360855" sldId="258"/>
        </pc:sldMkLst>
        <pc:spChg chg="mod">
          <ac:chgData name="♠️ Ace" userId="c1234b77269e5bf0" providerId="LiveId" clId="{CCA53D3A-0FB8-4AB2-A9A1-E5DD91239723}" dt="2023-04-20T21:54:18.199" v="391" actId="20577"/>
          <ac:spMkLst>
            <pc:docMk/>
            <pc:sldMk cId="1998360855" sldId="258"/>
            <ac:spMk id="3" creationId="{2004F59F-E353-9DB9-B2F2-874DEF3B8B1F}"/>
          </ac:spMkLst>
        </pc:spChg>
      </pc:sldChg>
      <pc:sldChg chg="modSp new mod">
        <pc:chgData name="♠️ Ace" userId="c1234b77269e5bf0" providerId="LiveId" clId="{CCA53D3A-0FB8-4AB2-A9A1-E5DD91239723}" dt="2023-04-20T22:20:17.968" v="1120" actId="20577"/>
        <pc:sldMkLst>
          <pc:docMk/>
          <pc:sldMk cId="2755510867" sldId="259"/>
        </pc:sldMkLst>
        <pc:spChg chg="mod">
          <ac:chgData name="♠️ Ace" userId="c1234b77269e5bf0" providerId="LiveId" clId="{CCA53D3A-0FB8-4AB2-A9A1-E5DD91239723}" dt="2023-04-20T21:55:54.574" v="410" actId="2711"/>
          <ac:spMkLst>
            <pc:docMk/>
            <pc:sldMk cId="2755510867" sldId="259"/>
            <ac:spMk id="2" creationId="{E084108C-D6D7-53D5-0B4B-3DBE3DB6C6DE}"/>
          </ac:spMkLst>
        </pc:spChg>
        <pc:spChg chg="mod">
          <ac:chgData name="♠️ Ace" userId="c1234b77269e5bf0" providerId="LiveId" clId="{CCA53D3A-0FB8-4AB2-A9A1-E5DD91239723}" dt="2023-04-20T22:20:17.968" v="1120" actId="20577"/>
          <ac:spMkLst>
            <pc:docMk/>
            <pc:sldMk cId="2755510867" sldId="259"/>
            <ac:spMk id="3" creationId="{E7A80D96-58FA-4E66-12D8-93677BD81EDA}"/>
          </ac:spMkLst>
        </pc:spChg>
      </pc:sldChg>
      <pc:sldChg chg="addSp delSp modSp new mod">
        <pc:chgData name="♠️ Ace" userId="c1234b77269e5bf0" providerId="LiveId" clId="{CCA53D3A-0FB8-4AB2-A9A1-E5DD91239723}" dt="2023-04-21T13:37:24.731" v="2070" actId="20577"/>
        <pc:sldMkLst>
          <pc:docMk/>
          <pc:sldMk cId="4223028197" sldId="260"/>
        </pc:sldMkLst>
        <pc:spChg chg="mod">
          <ac:chgData name="♠️ Ace" userId="c1234b77269e5bf0" providerId="LiveId" clId="{CCA53D3A-0FB8-4AB2-A9A1-E5DD91239723}" dt="2023-04-21T13:37:24.731" v="2070" actId="20577"/>
          <ac:spMkLst>
            <pc:docMk/>
            <pc:sldMk cId="4223028197" sldId="260"/>
            <ac:spMk id="2" creationId="{F47B66AA-2276-8BA4-3AF3-FC41CDBACEBF}"/>
          </ac:spMkLst>
        </pc:spChg>
        <pc:spChg chg="del">
          <ac:chgData name="♠️ Ace" userId="c1234b77269e5bf0" providerId="LiveId" clId="{CCA53D3A-0FB8-4AB2-A9A1-E5DD91239723}" dt="2023-04-21T13:37:15.656" v="2048" actId="22"/>
          <ac:spMkLst>
            <pc:docMk/>
            <pc:sldMk cId="4223028197" sldId="260"/>
            <ac:spMk id="3" creationId="{1E5BE429-D24B-0832-4BD3-CB2E5DC34E60}"/>
          </ac:spMkLst>
        </pc:spChg>
        <pc:picChg chg="add mod ord">
          <ac:chgData name="♠️ Ace" userId="c1234b77269e5bf0" providerId="LiveId" clId="{CCA53D3A-0FB8-4AB2-A9A1-E5DD91239723}" dt="2023-04-21T13:37:15.656" v="2048" actId="22"/>
          <ac:picMkLst>
            <pc:docMk/>
            <pc:sldMk cId="4223028197" sldId="260"/>
            <ac:picMk id="5" creationId="{6EDBC2C8-D6AB-B6A1-73AB-6CB1292489CA}"/>
          </ac:picMkLst>
        </pc:picChg>
      </pc:sldChg>
      <pc:sldChg chg="addSp delSp modSp new mod">
        <pc:chgData name="♠️ Ace" userId="c1234b77269e5bf0" providerId="LiveId" clId="{CCA53D3A-0FB8-4AB2-A9A1-E5DD91239723}" dt="2023-04-21T13:38:11.165" v="2115" actId="20577"/>
        <pc:sldMkLst>
          <pc:docMk/>
          <pc:sldMk cId="2967291321" sldId="261"/>
        </pc:sldMkLst>
        <pc:spChg chg="mod">
          <ac:chgData name="♠️ Ace" userId="c1234b77269e5bf0" providerId="LiveId" clId="{CCA53D3A-0FB8-4AB2-A9A1-E5DD91239723}" dt="2023-04-21T13:38:11.165" v="2115" actId="20577"/>
          <ac:spMkLst>
            <pc:docMk/>
            <pc:sldMk cId="2967291321" sldId="261"/>
            <ac:spMk id="2" creationId="{F497120F-06F5-9243-A616-E82B8850B373}"/>
          </ac:spMkLst>
        </pc:spChg>
        <pc:spChg chg="del">
          <ac:chgData name="♠️ Ace" userId="c1234b77269e5bf0" providerId="LiveId" clId="{CCA53D3A-0FB8-4AB2-A9A1-E5DD91239723}" dt="2023-04-21T13:37:54.415" v="2071" actId="22"/>
          <ac:spMkLst>
            <pc:docMk/>
            <pc:sldMk cId="2967291321" sldId="261"/>
            <ac:spMk id="3" creationId="{7BFE1E75-1218-33BA-8B33-55AB3432C485}"/>
          </ac:spMkLst>
        </pc:spChg>
        <pc:picChg chg="add mod ord">
          <ac:chgData name="♠️ Ace" userId="c1234b77269e5bf0" providerId="LiveId" clId="{CCA53D3A-0FB8-4AB2-A9A1-E5DD91239723}" dt="2023-04-21T13:37:54.415" v="2071" actId="22"/>
          <ac:picMkLst>
            <pc:docMk/>
            <pc:sldMk cId="2967291321" sldId="261"/>
            <ac:picMk id="5" creationId="{6D34B9C3-9CC6-2F62-6AD9-DAB1EED80958}"/>
          </ac:picMkLst>
        </pc:picChg>
      </pc:sldChg>
      <pc:sldChg chg="addSp delSp modSp new mod">
        <pc:chgData name="♠️ Ace" userId="c1234b77269e5bf0" providerId="LiveId" clId="{CCA53D3A-0FB8-4AB2-A9A1-E5DD91239723}" dt="2023-04-21T13:39:49.197" v="2150" actId="20577"/>
        <pc:sldMkLst>
          <pc:docMk/>
          <pc:sldMk cId="1650515266" sldId="262"/>
        </pc:sldMkLst>
        <pc:spChg chg="mod">
          <ac:chgData name="♠️ Ace" userId="c1234b77269e5bf0" providerId="LiveId" clId="{CCA53D3A-0FB8-4AB2-A9A1-E5DD91239723}" dt="2023-04-21T13:39:49.197" v="2150" actId="20577"/>
          <ac:spMkLst>
            <pc:docMk/>
            <pc:sldMk cId="1650515266" sldId="262"/>
            <ac:spMk id="2" creationId="{BE7D12D8-2FD4-E231-8AE8-6B5EBBE28DBA}"/>
          </ac:spMkLst>
        </pc:spChg>
        <pc:spChg chg="del">
          <ac:chgData name="♠️ Ace" userId="c1234b77269e5bf0" providerId="LiveId" clId="{CCA53D3A-0FB8-4AB2-A9A1-E5DD91239723}" dt="2023-04-21T13:39:33.517" v="2116" actId="22"/>
          <ac:spMkLst>
            <pc:docMk/>
            <pc:sldMk cId="1650515266" sldId="262"/>
            <ac:spMk id="3" creationId="{AD57BF13-DBED-48A9-2CB5-30464C2838FC}"/>
          </ac:spMkLst>
        </pc:spChg>
        <pc:picChg chg="add mod ord">
          <ac:chgData name="♠️ Ace" userId="c1234b77269e5bf0" providerId="LiveId" clId="{CCA53D3A-0FB8-4AB2-A9A1-E5DD91239723}" dt="2023-04-21T13:39:33.517" v="2116" actId="22"/>
          <ac:picMkLst>
            <pc:docMk/>
            <pc:sldMk cId="1650515266" sldId="262"/>
            <ac:picMk id="5" creationId="{B2C834BC-FC0E-AFD2-D53A-787D54C57C8D}"/>
          </ac:picMkLst>
        </pc:picChg>
      </pc:sldChg>
      <pc:sldChg chg="addSp delSp modSp new mod">
        <pc:chgData name="♠️ Ace" userId="c1234b77269e5bf0" providerId="LiveId" clId="{CCA53D3A-0FB8-4AB2-A9A1-E5DD91239723}" dt="2023-04-21T13:42:29.077" v="2208" actId="20577"/>
        <pc:sldMkLst>
          <pc:docMk/>
          <pc:sldMk cId="2513598026" sldId="263"/>
        </pc:sldMkLst>
        <pc:spChg chg="mod">
          <ac:chgData name="♠️ Ace" userId="c1234b77269e5bf0" providerId="LiveId" clId="{CCA53D3A-0FB8-4AB2-A9A1-E5DD91239723}" dt="2023-04-21T13:42:29.077" v="2208" actId="20577"/>
          <ac:spMkLst>
            <pc:docMk/>
            <pc:sldMk cId="2513598026" sldId="263"/>
            <ac:spMk id="2" creationId="{45D1FD2B-180C-EFF0-759F-D1F3FDF6500A}"/>
          </ac:spMkLst>
        </pc:spChg>
        <pc:spChg chg="del mod">
          <ac:chgData name="♠️ Ace" userId="c1234b77269e5bf0" providerId="LiveId" clId="{CCA53D3A-0FB8-4AB2-A9A1-E5DD91239723}" dt="2023-04-21T13:15:18.502" v="1304"/>
          <ac:spMkLst>
            <pc:docMk/>
            <pc:sldMk cId="2513598026" sldId="263"/>
            <ac:spMk id="3" creationId="{4E840A1D-1ABF-81F8-BBE6-3C58F89B1E4F}"/>
          </ac:spMkLst>
        </pc:spChg>
        <pc:picChg chg="add mod">
          <ac:chgData name="♠️ Ace" userId="c1234b77269e5bf0" providerId="LiveId" clId="{CCA53D3A-0FB8-4AB2-A9A1-E5DD91239723}" dt="2023-04-21T13:15:18.502" v="1304"/>
          <ac:picMkLst>
            <pc:docMk/>
            <pc:sldMk cId="2513598026" sldId="263"/>
            <ac:picMk id="4" creationId="{D2068A0D-8131-9E71-DDA5-AE2EA8D00F55}"/>
          </ac:picMkLst>
        </pc:picChg>
      </pc:sldChg>
      <pc:sldChg chg="addSp delSp modSp new mod ord">
        <pc:chgData name="♠️ Ace" userId="c1234b77269e5bf0" providerId="LiveId" clId="{CCA53D3A-0FB8-4AB2-A9A1-E5DD91239723}" dt="2023-04-21T13:35:36.631" v="2030" actId="20577"/>
        <pc:sldMkLst>
          <pc:docMk/>
          <pc:sldMk cId="2998059534" sldId="264"/>
        </pc:sldMkLst>
        <pc:spChg chg="mod">
          <ac:chgData name="♠️ Ace" userId="c1234b77269e5bf0" providerId="LiveId" clId="{CCA53D3A-0FB8-4AB2-A9A1-E5DD91239723}" dt="2023-04-21T13:35:36.631" v="2030" actId="20577"/>
          <ac:spMkLst>
            <pc:docMk/>
            <pc:sldMk cId="2998059534" sldId="264"/>
            <ac:spMk id="2" creationId="{435C0554-5AAF-0AB6-106F-EB77E88F3506}"/>
          </ac:spMkLst>
        </pc:spChg>
        <pc:spChg chg="del mod">
          <ac:chgData name="♠️ Ace" userId="c1234b77269e5bf0" providerId="LiveId" clId="{CCA53D3A-0FB8-4AB2-A9A1-E5DD91239723}" dt="2023-04-21T13:18:31.193" v="1383"/>
          <ac:spMkLst>
            <pc:docMk/>
            <pc:sldMk cId="2998059534" sldId="264"/>
            <ac:spMk id="3" creationId="{BAB977E5-2D94-0975-5B79-D68BA0FCD664}"/>
          </ac:spMkLst>
        </pc:spChg>
        <pc:picChg chg="add mod">
          <ac:chgData name="♠️ Ace" userId="c1234b77269e5bf0" providerId="LiveId" clId="{CCA53D3A-0FB8-4AB2-A9A1-E5DD91239723}" dt="2023-04-21T13:18:31.193" v="1383"/>
          <ac:picMkLst>
            <pc:docMk/>
            <pc:sldMk cId="2998059534" sldId="264"/>
            <ac:picMk id="4" creationId="{8B30EB49-C05C-7420-D0FC-14FBCA293BA1}"/>
          </ac:picMkLst>
        </pc:picChg>
      </pc:sldChg>
      <pc:sldChg chg="addSp delSp modSp new mod">
        <pc:chgData name="♠️ Ace" userId="c1234b77269e5bf0" providerId="LiveId" clId="{CCA53D3A-0FB8-4AB2-A9A1-E5DD91239723}" dt="2023-04-21T14:15:15.980" v="2377" actId="20577"/>
        <pc:sldMkLst>
          <pc:docMk/>
          <pc:sldMk cId="4178552829" sldId="265"/>
        </pc:sldMkLst>
        <pc:spChg chg="mod">
          <ac:chgData name="♠️ Ace" userId="c1234b77269e5bf0" providerId="LiveId" clId="{CCA53D3A-0FB8-4AB2-A9A1-E5DD91239723}" dt="2023-04-21T14:15:15.980" v="2377" actId="20577"/>
          <ac:spMkLst>
            <pc:docMk/>
            <pc:sldMk cId="4178552829" sldId="265"/>
            <ac:spMk id="2" creationId="{573B97EC-2861-34FB-AEEA-C6EA9988936C}"/>
          </ac:spMkLst>
        </pc:spChg>
        <pc:spChg chg="del mod">
          <ac:chgData name="♠️ Ace" userId="c1234b77269e5bf0" providerId="LiveId" clId="{CCA53D3A-0FB8-4AB2-A9A1-E5DD91239723}" dt="2023-04-21T13:20:18.740" v="1385"/>
          <ac:spMkLst>
            <pc:docMk/>
            <pc:sldMk cId="4178552829" sldId="265"/>
            <ac:spMk id="3" creationId="{F0D01439-1664-25DC-C5BD-FA779CBC5FB6}"/>
          </ac:spMkLst>
        </pc:spChg>
        <pc:picChg chg="add mod">
          <ac:chgData name="♠️ Ace" userId="c1234b77269e5bf0" providerId="LiveId" clId="{CCA53D3A-0FB8-4AB2-A9A1-E5DD91239723}" dt="2023-04-21T13:20:18.740" v="1385"/>
          <ac:picMkLst>
            <pc:docMk/>
            <pc:sldMk cId="4178552829" sldId="265"/>
            <ac:picMk id="1026" creationId="{101723E0-48DE-8929-8F2D-B0C30FC0F743}"/>
          </ac:picMkLst>
        </pc:picChg>
      </pc:sldChg>
      <pc:sldChg chg="modSp new del mod">
        <pc:chgData name="♠️ Ace" userId="c1234b77269e5bf0" providerId="LiveId" clId="{CCA53D3A-0FB8-4AB2-A9A1-E5DD91239723}" dt="2023-04-21T13:29:49.439" v="2003" actId="2696"/>
        <pc:sldMkLst>
          <pc:docMk/>
          <pc:sldMk cId="754753369" sldId="266"/>
        </pc:sldMkLst>
        <pc:spChg chg="mod">
          <ac:chgData name="♠️ Ace" userId="c1234b77269e5bf0" providerId="LiveId" clId="{CCA53D3A-0FB8-4AB2-A9A1-E5DD91239723}" dt="2023-04-20T22:26:01.477" v="1172" actId="20577"/>
          <ac:spMkLst>
            <pc:docMk/>
            <pc:sldMk cId="754753369" sldId="266"/>
            <ac:spMk id="2" creationId="{B8FE6652-33E9-34E1-4CD3-041FFE4316C4}"/>
          </ac:spMkLst>
        </pc:spChg>
      </pc:sldChg>
      <pc:sldChg chg="modSp new del mod">
        <pc:chgData name="♠️ Ace" userId="c1234b77269e5bf0" providerId="LiveId" clId="{CCA53D3A-0FB8-4AB2-A9A1-E5DD91239723}" dt="2023-04-21T13:29:46.035" v="2002" actId="2696"/>
        <pc:sldMkLst>
          <pc:docMk/>
          <pc:sldMk cId="4260515407" sldId="267"/>
        </pc:sldMkLst>
        <pc:spChg chg="mod">
          <ac:chgData name="♠️ Ace" userId="c1234b77269e5bf0" providerId="LiveId" clId="{CCA53D3A-0FB8-4AB2-A9A1-E5DD91239723}" dt="2023-04-20T22:26:08.075" v="1186" actId="20577"/>
          <ac:spMkLst>
            <pc:docMk/>
            <pc:sldMk cId="4260515407" sldId="267"/>
            <ac:spMk id="2" creationId="{F5033998-7A0E-A60F-00C1-C3ED5FB244D9}"/>
          </ac:spMkLst>
        </pc:spChg>
      </pc:sldChg>
      <pc:sldChg chg="modSp new del mod">
        <pc:chgData name="♠️ Ace" userId="c1234b77269e5bf0" providerId="LiveId" clId="{CCA53D3A-0FB8-4AB2-A9A1-E5DD91239723}" dt="2023-04-21T13:29:53.529" v="2004" actId="2696"/>
        <pc:sldMkLst>
          <pc:docMk/>
          <pc:sldMk cId="503440170" sldId="268"/>
        </pc:sldMkLst>
        <pc:spChg chg="mod">
          <ac:chgData name="♠️ Ace" userId="c1234b77269e5bf0" providerId="LiveId" clId="{CCA53D3A-0FB8-4AB2-A9A1-E5DD91239723}" dt="2023-04-20T22:26:12.979" v="1198" actId="20577"/>
          <ac:spMkLst>
            <pc:docMk/>
            <pc:sldMk cId="503440170" sldId="268"/>
            <ac:spMk id="2" creationId="{25FCA448-A647-BD98-FE9B-FD9A8B71901B}"/>
          </ac:spMkLst>
        </pc:spChg>
      </pc:sldChg>
      <pc:sldChg chg="addSp delSp modSp new mod ord">
        <pc:chgData name="♠️ Ace" userId="c1234b77269e5bf0" providerId="LiveId" clId="{CCA53D3A-0FB8-4AB2-A9A1-E5DD91239723}" dt="2023-04-21T13:30:25.872" v="2018" actId="20577"/>
        <pc:sldMkLst>
          <pc:docMk/>
          <pc:sldMk cId="2652466250" sldId="269"/>
        </pc:sldMkLst>
        <pc:spChg chg="mod">
          <ac:chgData name="♠️ Ace" userId="c1234b77269e5bf0" providerId="LiveId" clId="{CCA53D3A-0FB8-4AB2-A9A1-E5DD91239723}" dt="2023-04-21T13:30:25.872" v="2018" actId="20577"/>
          <ac:spMkLst>
            <pc:docMk/>
            <pc:sldMk cId="2652466250" sldId="269"/>
            <ac:spMk id="2" creationId="{FC5C2236-9341-F477-36BB-27004C174B80}"/>
          </ac:spMkLst>
        </pc:spChg>
        <pc:spChg chg="del">
          <ac:chgData name="♠️ Ace" userId="c1234b77269e5bf0" providerId="LiveId" clId="{CCA53D3A-0FB8-4AB2-A9A1-E5DD91239723}" dt="2023-04-21T13:22:38.040" v="1388"/>
          <ac:spMkLst>
            <pc:docMk/>
            <pc:sldMk cId="2652466250" sldId="269"/>
            <ac:spMk id="3" creationId="{BC4E15D3-2362-8A81-5195-DB04B4402774}"/>
          </ac:spMkLst>
        </pc:spChg>
        <pc:picChg chg="add mod">
          <ac:chgData name="♠️ Ace" userId="c1234b77269e5bf0" providerId="LiveId" clId="{CCA53D3A-0FB8-4AB2-A9A1-E5DD91239723}" dt="2023-04-21T13:22:38.040" v="1388"/>
          <ac:picMkLst>
            <pc:docMk/>
            <pc:sldMk cId="2652466250" sldId="269"/>
            <ac:picMk id="4" creationId="{09E8690E-99D8-5984-D458-933385666C0E}"/>
          </ac:picMkLst>
        </pc:picChg>
      </pc:sldChg>
      <pc:sldChg chg="addSp delSp modSp new mod setBg setClrOvrMap">
        <pc:chgData name="♠️ Ace" userId="c1234b77269e5bf0" providerId="LiveId" clId="{CCA53D3A-0FB8-4AB2-A9A1-E5DD91239723}" dt="2023-04-20T22:31:48.665" v="1302" actId="1076"/>
        <pc:sldMkLst>
          <pc:docMk/>
          <pc:sldMk cId="1288727695" sldId="270"/>
        </pc:sldMkLst>
        <pc:spChg chg="mod">
          <ac:chgData name="♠️ Ace" userId="c1234b77269e5bf0" providerId="LiveId" clId="{CCA53D3A-0FB8-4AB2-A9A1-E5DD91239723}" dt="2023-04-20T22:28:25.957" v="1295" actId="26606"/>
          <ac:spMkLst>
            <pc:docMk/>
            <pc:sldMk cId="1288727695" sldId="270"/>
            <ac:spMk id="2" creationId="{F936DA7E-3F4B-20A5-85CC-EEC9FDF22910}"/>
          </ac:spMkLst>
        </pc:spChg>
        <pc:spChg chg="add del mod">
          <ac:chgData name="♠️ Ace" userId="c1234b77269e5bf0" providerId="LiveId" clId="{CCA53D3A-0FB8-4AB2-A9A1-E5DD91239723}" dt="2023-04-20T22:28:29.763" v="1297" actId="22"/>
          <ac:spMkLst>
            <pc:docMk/>
            <pc:sldMk cId="1288727695" sldId="270"/>
            <ac:spMk id="3" creationId="{197D02FF-B7AB-5E09-D53D-2EFD09988EF3}"/>
          </ac:spMkLst>
        </pc:spChg>
        <pc:spChg chg="add del">
          <ac:chgData name="♠️ Ace" userId="c1234b77269e5bf0" providerId="LiveId" clId="{CCA53D3A-0FB8-4AB2-A9A1-E5DD91239723}" dt="2023-04-20T22:28:23.504" v="1293" actId="26606"/>
          <ac:spMkLst>
            <pc:docMk/>
            <pc:sldMk cId="1288727695" sldId="270"/>
            <ac:spMk id="10" creationId="{DD4C4B28-6B4B-4445-8535-F516D74E4AA9}"/>
          </ac:spMkLst>
        </pc:spChg>
        <pc:spChg chg="add del">
          <ac:chgData name="♠️ Ace" userId="c1234b77269e5bf0" providerId="LiveId" clId="{CCA53D3A-0FB8-4AB2-A9A1-E5DD91239723}" dt="2023-04-20T22:28:23.504" v="1293" actId="26606"/>
          <ac:spMkLst>
            <pc:docMk/>
            <pc:sldMk cId="1288727695" sldId="270"/>
            <ac:spMk id="14" creationId="{55B419A7-F817-4767-8CCB-FB0E189C4ACD}"/>
          </ac:spMkLst>
        </pc:spChg>
        <pc:spChg chg="add del">
          <ac:chgData name="♠️ Ace" userId="c1234b77269e5bf0" providerId="LiveId" clId="{CCA53D3A-0FB8-4AB2-A9A1-E5DD91239723}" dt="2023-04-20T22:28:23.504" v="1293" actId="26606"/>
          <ac:spMkLst>
            <pc:docMk/>
            <pc:sldMk cId="1288727695" sldId="270"/>
            <ac:spMk id="16" creationId="{AAD3D935-ECFC-4862-B395-207C13BAC3B7}"/>
          </ac:spMkLst>
        </pc:spChg>
        <pc:spChg chg="add del">
          <ac:chgData name="♠️ Ace" userId="c1234b77269e5bf0" providerId="LiveId" clId="{CCA53D3A-0FB8-4AB2-A9A1-E5DD91239723}" dt="2023-04-20T22:28:23.504" v="1293" actId="26606"/>
          <ac:spMkLst>
            <pc:docMk/>
            <pc:sldMk cId="1288727695" sldId="270"/>
            <ac:spMk id="20" creationId="{ADA271CD-3011-4A05-B4A3-80F1794684F2}"/>
          </ac:spMkLst>
        </pc:spChg>
        <pc:spChg chg="add del">
          <ac:chgData name="♠️ Ace" userId="c1234b77269e5bf0" providerId="LiveId" clId="{CCA53D3A-0FB8-4AB2-A9A1-E5DD91239723}" dt="2023-04-20T22:28:25.957" v="1295" actId="26606"/>
          <ac:spMkLst>
            <pc:docMk/>
            <pc:sldMk cId="1288727695" sldId="270"/>
            <ac:spMk id="22" creationId="{DD4C4B28-6B4B-4445-8535-F516D74E4AA9}"/>
          </ac:spMkLst>
        </pc:spChg>
        <pc:spChg chg="add del">
          <ac:chgData name="♠️ Ace" userId="c1234b77269e5bf0" providerId="LiveId" clId="{CCA53D3A-0FB8-4AB2-A9A1-E5DD91239723}" dt="2023-04-20T22:28:25.957" v="1295" actId="26606"/>
          <ac:spMkLst>
            <pc:docMk/>
            <pc:sldMk cId="1288727695" sldId="270"/>
            <ac:spMk id="24" creationId="{55B419A7-F817-4767-8CCB-FB0E189C4ACD}"/>
          </ac:spMkLst>
        </pc:spChg>
        <pc:spChg chg="add del">
          <ac:chgData name="♠️ Ace" userId="c1234b77269e5bf0" providerId="LiveId" clId="{CCA53D3A-0FB8-4AB2-A9A1-E5DD91239723}" dt="2023-04-20T22:28:25.957" v="1295" actId="26606"/>
          <ac:spMkLst>
            <pc:docMk/>
            <pc:sldMk cId="1288727695" sldId="270"/>
            <ac:spMk id="26" creationId="{13AD65D1-B021-4B05-9F8F-4D82BD3BDE14}"/>
          </ac:spMkLst>
        </pc:spChg>
        <pc:spChg chg="add del">
          <ac:chgData name="♠️ Ace" userId="c1234b77269e5bf0" providerId="LiveId" clId="{CCA53D3A-0FB8-4AB2-A9A1-E5DD91239723}" dt="2023-04-20T22:28:25.957" v="1295" actId="26606"/>
          <ac:spMkLst>
            <pc:docMk/>
            <pc:sldMk cId="1288727695" sldId="270"/>
            <ac:spMk id="27" creationId="{ADA271CD-3011-4A05-B4A3-80F1794684F2}"/>
          </ac:spMkLst>
        </pc:spChg>
        <pc:picChg chg="add del mod ord">
          <ac:chgData name="♠️ Ace" userId="c1234b77269e5bf0" providerId="LiveId" clId="{CCA53D3A-0FB8-4AB2-A9A1-E5DD91239723}" dt="2023-04-20T22:28:26.300" v="1296" actId="22"/>
          <ac:picMkLst>
            <pc:docMk/>
            <pc:sldMk cId="1288727695" sldId="270"/>
            <ac:picMk id="5" creationId="{332AD812-9E00-644F-A8BB-38DFE8603679}"/>
          </ac:picMkLst>
        </pc:picChg>
        <pc:picChg chg="add mod ord">
          <ac:chgData name="♠️ Ace" userId="c1234b77269e5bf0" providerId="LiveId" clId="{CCA53D3A-0FB8-4AB2-A9A1-E5DD91239723}" dt="2023-04-20T22:31:06.061" v="1300" actId="1076"/>
          <ac:picMkLst>
            <pc:docMk/>
            <pc:sldMk cId="1288727695" sldId="270"/>
            <ac:picMk id="7" creationId="{16DDC5B8-1F33-1B6A-BA86-3F83A8E8D8EB}"/>
          </ac:picMkLst>
        </pc:picChg>
        <pc:picChg chg="add mod">
          <ac:chgData name="♠️ Ace" userId="c1234b77269e5bf0" providerId="LiveId" clId="{CCA53D3A-0FB8-4AB2-A9A1-E5DD91239723}" dt="2023-04-20T22:31:48.665" v="1302" actId="1076"/>
          <ac:picMkLst>
            <pc:docMk/>
            <pc:sldMk cId="1288727695" sldId="270"/>
            <ac:picMk id="9" creationId="{A3C78E7A-6A97-2F95-21B0-55B784552A3D}"/>
          </ac:picMkLst>
        </pc:picChg>
        <pc:cxnChg chg="add del">
          <ac:chgData name="♠️ Ace" userId="c1234b77269e5bf0" providerId="LiveId" clId="{CCA53D3A-0FB8-4AB2-A9A1-E5DD91239723}" dt="2023-04-20T22:28:23.504" v="1293" actId="26606"/>
          <ac:cxnSpMkLst>
            <pc:docMk/>
            <pc:sldMk cId="1288727695" sldId="270"/>
            <ac:cxnSpMk id="12" creationId="{0CB1C732-7193-4253-8746-850D090A6B4E}"/>
          </ac:cxnSpMkLst>
        </pc:cxnChg>
        <pc:cxnChg chg="add del">
          <ac:chgData name="♠️ Ace" userId="c1234b77269e5bf0" providerId="LiveId" clId="{CCA53D3A-0FB8-4AB2-A9A1-E5DD91239723}" dt="2023-04-20T22:28:23.504" v="1293" actId="26606"/>
          <ac:cxnSpMkLst>
            <pc:docMk/>
            <pc:sldMk cId="1288727695" sldId="270"/>
            <ac:cxnSpMk id="18" creationId="{E3B95BE3-D5B2-4F38-9A01-17866C9FBA6E}"/>
          </ac:cxnSpMkLst>
        </pc:cxnChg>
        <pc:cxnChg chg="add del">
          <ac:chgData name="♠️ Ace" userId="c1234b77269e5bf0" providerId="LiveId" clId="{CCA53D3A-0FB8-4AB2-A9A1-E5DD91239723}" dt="2023-04-20T22:28:25.957" v="1295" actId="26606"/>
          <ac:cxnSpMkLst>
            <pc:docMk/>
            <pc:sldMk cId="1288727695" sldId="270"/>
            <ac:cxnSpMk id="23" creationId="{0CB1C732-7193-4253-8746-850D090A6B4E}"/>
          </ac:cxnSpMkLst>
        </pc:cxnChg>
        <pc:cxnChg chg="add del">
          <ac:chgData name="♠️ Ace" userId="c1234b77269e5bf0" providerId="LiveId" clId="{CCA53D3A-0FB8-4AB2-A9A1-E5DD91239723}" dt="2023-04-20T22:28:25.957" v="1295" actId="26606"/>
          <ac:cxnSpMkLst>
            <pc:docMk/>
            <pc:sldMk cId="1288727695" sldId="270"/>
            <ac:cxnSpMk id="25" creationId="{E3B95BE3-D5B2-4F38-9A01-17866C9FBA6E}"/>
          </ac:cxnSpMkLst>
        </pc:cxnChg>
      </pc:sldChg>
      <pc:sldChg chg="addSp delSp modSp new mod ord">
        <pc:chgData name="♠️ Ace" userId="c1234b77269e5bf0" providerId="LiveId" clId="{CCA53D3A-0FB8-4AB2-A9A1-E5DD91239723}" dt="2023-04-21T13:42:15.417" v="2195" actId="20577"/>
        <pc:sldMkLst>
          <pc:docMk/>
          <pc:sldMk cId="2036351578" sldId="271"/>
        </pc:sldMkLst>
        <pc:spChg chg="mod">
          <ac:chgData name="♠️ Ace" userId="c1234b77269e5bf0" providerId="LiveId" clId="{CCA53D3A-0FB8-4AB2-A9A1-E5DD91239723}" dt="2023-04-21T13:42:15.417" v="2195" actId="20577"/>
          <ac:spMkLst>
            <pc:docMk/>
            <pc:sldMk cId="2036351578" sldId="271"/>
            <ac:spMk id="2" creationId="{51524FAB-C448-4406-408F-C10270D2A126}"/>
          </ac:spMkLst>
        </pc:spChg>
        <pc:spChg chg="del">
          <ac:chgData name="♠️ Ace" userId="c1234b77269e5bf0" providerId="LiveId" clId="{CCA53D3A-0FB8-4AB2-A9A1-E5DD91239723}" dt="2023-04-21T13:29:59.832" v="2005"/>
          <ac:spMkLst>
            <pc:docMk/>
            <pc:sldMk cId="2036351578" sldId="271"/>
            <ac:spMk id="3" creationId="{3259C3AE-25B6-6808-045F-7E89FC81F193}"/>
          </ac:spMkLst>
        </pc:spChg>
        <pc:spChg chg="add del mod">
          <ac:chgData name="♠️ Ace" userId="c1234b77269e5bf0" providerId="LiveId" clId="{CCA53D3A-0FB8-4AB2-A9A1-E5DD91239723}" dt="2023-04-21T13:30:10.745" v="2008"/>
          <ac:spMkLst>
            <pc:docMk/>
            <pc:sldMk cId="2036351578" sldId="271"/>
            <ac:spMk id="6" creationId="{7A893661-75AF-39A9-5580-99C6344E1BBD}"/>
          </ac:spMkLst>
        </pc:spChg>
        <pc:picChg chg="add del mod">
          <ac:chgData name="♠️ Ace" userId="c1234b77269e5bf0" providerId="LiveId" clId="{CCA53D3A-0FB8-4AB2-A9A1-E5DD91239723}" dt="2023-04-21T13:30:01.667" v="2006" actId="21"/>
          <ac:picMkLst>
            <pc:docMk/>
            <pc:sldMk cId="2036351578" sldId="271"/>
            <ac:picMk id="4" creationId="{D054071B-D099-AB4E-1568-E7FA65ABB9E1}"/>
          </ac:picMkLst>
        </pc:picChg>
        <pc:picChg chg="add mod">
          <ac:chgData name="♠️ Ace" userId="c1234b77269e5bf0" providerId="LiveId" clId="{CCA53D3A-0FB8-4AB2-A9A1-E5DD91239723}" dt="2023-04-21T13:30:10.745" v="2008"/>
          <ac:picMkLst>
            <pc:docMk/>
            <pc:sldMk cId="2036351578" sldId="271"/>
            <ac:picMk id="2050" creationId="{156DA36D-B548-2EE9-F6F7-37D713C5433F}"/>
          </ac:picMkLst>
        </pc:picChg>
      </pc:sldChg>
      <pc:sldChg chg="addSp new">
        <pc:chgData name="♠️ Ace" userId="c1234b77269e5bf0" providerId="LiveId" clId="{CCA53D3A-0FB8-4AB2-A9A1-E5DD91239723}" dt="2023-04-21T13:36:18.742" v="2045"/>
        <pc:sldMkLst>
          <pc:docMk/>
          <pc:sldMk cId="1378564174" sldId="272"/>
        </pc:sldMkLst>
        <pc:picChg chg="add">
          <ac:chgData name="♠️ Ace" userId="c1234b77269e5bf0" providerId="LiveId" clId="{CCA53D3A-0FB8-4AB2-A9A1-E5DD91239723}" dt="2023-04-21T13:36:18.742" v="2045"/>
          <ac:picMkLst>
            <pc:docMk/>
            <pc:sldMk cId="1378564174" sldId="272"/>
            <ac:picMk id="4" creationId="{EF471DCC-8315-834D-6129-40C3F0A40453}"/>
          </ac:picMkLst>
        </pc:picChg>
      </pc:sldChg>
      <pc:sldChg chg="addSp new">
        <pc:chgData name="♠️ Ace" userId="c1234b77269e5bf0" providerId="LiveId" clId="{CCA53D3A-0FB8-4AB2-A9A1-E5DD91239723}" dt="2023-04-21T13:36:42.341" v="2047"/>
        <pc:sldMkLst>
          <pc:docMk/>
          <pc:sldMk cId="2359557180" sldId="273"/>
        </pc:sldMkLst>
        <pc:picChg chg="add">
          <ac:chgData name="♠️ Ace" userId="c1234b77269e5bf0" providerId="LiveId" clId="{CCA53D3A-0FB8-4AB2-A9A1-E5DD91239723}" dt="2023-04-21T13:36:42.341" v="2047"/>
          <ac:picMkLst>
            <pc:docMk/>
            <pc:sldMk cId="2359557180" sldId="273"/>
            <ac:picMk id="4" creationId="{1D24F5FF-E158-D070-F375-05D7EA861F3D}"/>
          </ac:picMkLst>
        </pc:picChg>
      </pc:sldChg>
      <pc:sldChg chg="modSp new del mod">
        <pc:chgData name="♠️ Ace" userId="c1234b77269e5bf0" providerId="LiveId" clId="{CCA53D3A-0FB8-4AB2-A9A1-E5DD91239723}" dt="2023-04-21T13:40:16.977" v="2181" actId="2696"/>
        <pc:sldMkLst>
          <pc:docMk/>
          <pc:sldMk cId="855165371" sldId="274"/>
        </pc:sldMkLst>
        <pc:spChg chg="mod">
          <ac:chgData name="♠️ Ace" userId="c1234b77269e5bf0" providerId="LiveId" clId="{CCA53D3A-0FB8-4AB2-A9A1-E5DD91239723}" dt="2023-04-21T13:40:09.422" v="2180" actId="20577"/>
          <ac:spMkLst>
            <pc:docMk/>
            <pc:sldMk cId="855165371" sldId="274"/>
            <ac:spMk id="2" creationId="{A79BFAF6-53A3-98A3-2529-A0305691A60E}"/>
          </ac:spMkLst>
        </pc:spChg>
      </pc:sldChg>
      <pc:sldChg chg="new del">
        <pc:chgData name="♠️ Ace" userId="c1234b77269e5bf0" providerId="LiveId" clId="{CCA53D3A-0FB8-4AB2-A9A1-E5DD91239723}" dt="2023-04-21T14:13:04.509" v="2372" actId="2696"/>
        <pc:sldMkLst>
          <pc:docMk/>
          <pc:sldMk cId="1419516362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41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6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9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4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4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5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rtyourmusic.playlistmachinery.com/#:~:text=Tap%20into%20the%20power%20of%20Spotify%27s%20song%20attributes&amp;text=Energy%20-%20The%20energy%20of%20a,value%2C%20the%20louder%20the%20song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AF0F-B15F-06F6-C010-B996949E4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GB" sz="6000"/>
              <a:t>Spotify data for songs 1950-2020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3D568-D3CB-47A3-519D-60FC875C4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GB"/>
              <a:t>Team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FB10A-909E-F919-CCE7-267570CEA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2" r="4346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4FAB-C448-4406-408F-C10270D2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Louis – How this compares to the most popular music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6DA36D-B548-2EE9-F6F7-37D713C543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98" y="758825"/>
            <a:ext cx="5361179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5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FD2B-180C-EFF0-759F-D1F3FDF6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Paddy - Data Representation</a:t>
            </a:r>
            <a:br>
              <a:rPr lang="en-GB" sz="4800" dirty="0"/>
            </a:br>
            <a:r>
              <a:rPr lang="en-GB" sz="4800" dirty="0"/>
              <a:t>of the effect of tempo on popularity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68A0D-8131-9E71-DDA5-AE2EA8D00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617" y="758825"/>
            <a:ext cx="5517541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9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97EC-2861-34FB-AEEA-C6EA9988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 - Popularity compared to Valence</a:t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1723E0-48DE-8929-8F2D-B0C30FC0F7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954" y="758825"/>
            <a:ext cx="5640866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55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2236-9341-F477-36BB-27004C17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Charlie - How does song danceability change by release year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E8690E-99D8-5984-D458-933385666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0" y="892969"/>
            <a:ext cx="5819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6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71DCC-8315-834D-6129-40C3F0A4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270"/>
            <a:ext cx="12192000" cy="3161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34573-823A-BF55-3939-133D9026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39EDA-BBE9-7E43-8382-89AB868E1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6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4F5FF-E158-D070-F375-05D7EA86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6354"/>
            <a:ext cx="12192000" cy="194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AC287-31F3-E315-7E76-0A904061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B556-D998-00A5-8969-04769E54C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FD7E-BDA3-972E-FB1D-4B1EF3AA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13A3-5DD3-DFA6-15CA-B06A305B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did we choose the dataset we did (Spotify Song Data 1920 - 2020)?</a:t>
            </a:r>
          </a:p>
          <a:p>
            <a:endParaRPr lang="en-GB" dirty="0"/>
          </a:p>
          <a:p>
            <a:r>
              <a:rPr lang="en-GB" dirty="0"/>
              <a:t>How we fixed representation of Cyrillic characters? </a:t>
            </a:r>
          </a:p>
          <a:p>
            <a:endParaRPr lang="en-GB" dirty="0"/>
          </a:p>
          <a:p>
            <a:r>
              <a:rPr lang="en-GB" dirty="0"/>
              <a:t>How did we optimise the dataset?</a:t>
            </a:r>
          </a:p>
          <a:p>
            <a:endParaRPr lang="en-GB" dirty="0"/>
          </a:p>
          <a:p>
            <a:r>
              <a:rPr lang="en-GB" dirty="0"/>
              <a:t>What fields are within the data set?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511CF-36A5-023D-3369-07A64D0C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75" y="2369522"/>
            <a:ext cx="332468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3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5666-EE41-B846-AFA1-117BEB5C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these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F59F-E353-9DB9-B2F2-874DEF3B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fields themselves represent data that the Spotify API uses to assign a value to each songs features.</a:t>
            </a:r>
          </a:p>
          <a:p>
            <a:endParaRPr lang="en-GB" dirty="0"/>
          </a:p>
          <a:p>
            <a:r>
              <a:rPr lang="en-GB" dirty="0"/>
              <a:t>Some of these fields are fairly simple such as:</a:t>
            </a:r>
          </a:p>
          <a:p>
            <a:r>
              <a:rPr lang="en-GB" dirty="0"/>
              <a:t>Artist</a:t>
            </a:r>
          </a:p>
          <a:p>
            <a:r>
              <a:rPr lang="en-GB" dirty="0"/>
              <a:t>Album</a:t>
            </a:r>
          </a:p>
          <a:p>
            <a:r>
              <a:rPr lang="en-GB" dirty="0"/>
              <a:t>Song Title</a:t>
            </a:r>
          </a:p>
          <a:p>
            <a:r>
              <a:rPr lang="en-GB" dirty="0"/>
              <a:t>Release Year</a:t>
            </a:r>
          </a:p>
          <a:p>
            <a:r>
              <a:rPr lang="en-GB" dirty="0"/>
              <a:t>BPM</a:t>
            </a:r>
          </a:p>
          <a:p>
            <a:endParaRPr lang="en-GB" dirty="0"/>
          </a:p>
          <a:p>
            <a:r>
              <a:rPr lang="en-GB" dirty="0"/>
              <a:t>Some of the other fields require some explanation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36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108C-D6D7-53D5-0B4B-3DBE3DB6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Spotify API Attributes</a:t>
            </a:r>
            <a:br>
              <a:rPr lang="en-GB" dirty="0"/>
            </a:br>
            <a:br>
              <a:rPr lang="en-GB" sz="1050" dirty="0"/>
            </a:br>
            <a:r>
              <a:rPr lang="en-GB" sz="1050" dirty="0">
                <a:latin typeface="Consolas" panose="020B0609020204030204" pitchFamily="49" charset="0"/>
                <a:hlinkClick r:id="rId2"/>
              </a:rPr>
              <a:t>http://sortyourmusic.playlistmachinery.com/#:~:text=Tap%20into%20the%20power%20of%20Spotify%27s%20song%20attributes&amp;text=Energy%20-%20The%20energy%20of%20a,value%2C%20the%20louder%20the%20song.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0D96-58FA-4E66-12D8-93677BD8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2E2F33"/>
                </a:solidFill>
                <a:effectLst/>
                <a:latin typeface="Circular"/>
              </a:rPr>
              <a:t>Energy</a:t>
            </a:r>
            <a:r>
              <a:rPr lang="en-GB" b="0" i="0" dirty="0">
                <a:solidFill>
                  <a:srgbClr val="2E2F33"/>
                </a:solidFill>
                <a:effectLst/>
                <a:latin typeface="Circular"/>
              </a:rPr>
              <a:t> - The energy of a song - the higher the value, the more energetic song (e.g. Get Out My Head by Redlight)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2E2F33"/>
                </a:solidFill>
                <a:effectLst/>
                <a:latin typeface="Circular"/>
              </a:rPr>
              <a:t>Danceability</a:t>
            </a:r>
            <a:r>
              <a:rPr lang="en-GB" b="0" i="0" dirty="0">
                <a:solidFill>
                  <a:srgbClr val="2E2F33"/>
                </a:solidFill>
                <a:effectLst/>
                <a:latin typeface="Circular"/>
              </a:rPr>
              <a:t> - The higher the value, the easier it is to dance to this song. (e.g. It’s Tricky by Run DMC)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2E2F33"/>
                </a:solidFill>
                <a:effectLst/>
                <a:latin typeface="Circular"/>
              </a:rPr>
              <a:t>Loudness </a:t>
            </a:r>
            <a:r>
              <a:rPr lang="en-GB" b="0" i="0" dirty="0">
                <a:solidFill>
                  <a:srgbClr val="2E2F33"/>
                </a:solidFill>
                <a:effectLst/>
                <a:latin typeface="Circular"/>
              </a:rPr>
              <a:t>- The higher the value, the louder the song. (e.g. Any song by Slipknot)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2E2F33"/>
                </a:solidFill>
                <a:effectLst/>
                <a:latin typeface="Circular"/>
              </a:rPr>
              <a:t>Valence </a:t>
            </a:r>
            <a:r>
              <a:rPr lang="en-GB" b="0" i="0" dirty="0">
                <a:solidFill>
                  <a:srgbClr val="2E2F33"/>
                </a:solidFill>
                <a:effectLst/>
                <a:latin typeface="Circular"/>
              </a:rPr>
              <a:t>- The higher the value, the more positive mood for the song. (e.g. </a:t>
            </a:r>
            <a:r>
              <a:rPr lang="en-GB" dirty="0">
                <a:solidFill>
                  <a:srgbClr val="2E2F33"/>
                </a:solidFill>
                <a:latin typeface="Circular"/>
              </a:rPr>
              <a:t>Happy by Pharrell Williams</a:t>
            </a:r>
            <a:r>
              <a:rPr lang="en-GB" b="0" i="0" dirty="0">
                <a:solidFill>
                  <a:srgbClr val="2E2F33"/>
                </a:solidFill>
                <a:effectLst/>
                <a:latin typeface="Circular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2E2F33"/>
                </a:solidFill>
                <a:effectLst/>
                <a:latin typeface="Circular"/>
              </a:rPr>
              <a:t>Length </a:t>
            </a:r>
            <a:r>
              <a:rPr lang="en-GB" b="0" i="0" dirty="0">
                <a:solidFill>
                  <a:srgbClr val="2E2F33"/>
                </a:solidFill>
                <a:effectLst/>
                <a:latin typeface="Circular"/>
              </a:rPr>
              <a:t>- The duration of the song. (e.g. Master of Puppets by Metallica)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2E2F33"/>
                </a:solidFill>
                <a:effectLst/>
                <a:latin typeface="Circular"/>
              </a:rPr>
              <a:t>Acoustic </a:t>
            </a:r>
            <a:r>
              <a:rPr lang="en-GB" b="0" i="0" dirty="0">
                <a:solidFill>
                  <a:srgbClr val="2E2F33"/>
                </a:solidFill>
                <a:effectLst/>
                <a:latin typeface="Circular"/>
              </a:rPr>
              <a:t>- The higher the value the more acoustic the song is. (Most Classical Music)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2E2F33"/>
                </a:solidFill>
                <a:effectLst/>
                <a:latin typeface="Circular"/>
              </a:rPr>
              <a:t>Popularity </a:t>
            </a:r>
            <a:r>
              <a:rPr lang="en-GB" b="0" i="0" dirty="0">
                <a:solidFill>
                  <a:srgbClr val="2E2F33"/>
                </a:solidFill>
                <a:effectLst/>
                <a:latin typeface="Circular"/>
              </a:rPr>
              <a:t>- The higher the value the more popular the song is. (At the time this database was recorded, the most popular song was Blinding Lights by The WEEKND)</a:t>
            </a:r>
          </a:p>
        </p:txBody>
      </p:sp>
    </p:spTree>
    <p:extLst>
      <p:ext uri="{BB962C8B-B14F-4D97-AF65-F5344CB8AC3E}">
        <p14:creationId xmlns:p14="http://schemas.microsoft.com/office/powerpoint/2010/main" val="275551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DA7E-3F4B-20A5-85CC-EEC9FDF2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GUI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DDC5B8-1F33-1B6A-BA86-3F83A8E8D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52" y="1938129"/>
            <a:ext cx="1981477" cy="29817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78E7A-6A97-2F95-21B0-55B78455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299" y="564283"/>
            <a:ext cx="8230749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2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66AA-2276-8BA4-3AF3-FC41CDBA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Segment 1</a:t>
            </a:r>
            <a:br>
              <a:rPr lang="en-GB" dirty="0"/>
            </a:br>
            <a:r>
              <a:rPr lang="en-GB" dirty="0"/>
              <a:t>- Sorting by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BC2C8-D6AB-B6A1-73AB-6CB129248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831" y="2426395"/>
            <a:ext cx="5649113" cy="1419423"/>
          </a:xfrm>
        </p:spPr>
      </p:pic>
    </p:spTree>
    <p:extLst>
      <p:ext uri="{BB962C8B-B14F-4D97-AF65-F5344CB8AC3E}">
        <p14:creationId xmlns:p14="http://schemas.microsoft.com/office/powerpoint/2010/main" val="422302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120F-06F5-9243-A616-E82B8850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 Segment 2</a:t>
            </a:r>
            <a:br>
              <a:rPr lang="en-GB" dirty="0"/>
            </a:br>
            <a:r>
              <a:rPr lang="en-GB" dirty="0"/>
              <a:t>- Searching by Name (Artist or Song Title)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4B9C3-9CC6-2F62-6AD9-DAB1EED80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042" y="2283500"/>
            <a:ext cx="4410691" cy="1705213"/>
          </a:xfrm>
        </p:spPr>
      </p:pic>
    </p:spTree>
    <p:extLst>
      <p:ext uri="{BB962C8B-B14F-4D97-AF65-F5344CB8AC3E}">
        <p14:creationId xmlns:p14="http://schemas.microsoft.com/office/powerpoint/2010/main" val="29672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2D8-2FD4-E231-8AE8-6B5EBBE2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Segment 3</a:t>
            </a:r>
            <a:br>
              <a:rPr lang="en-GB" dirty="0"/>
            </a:br>
            <a:r>
              <a:rPr lang="en-GB" dirty="0"/>
              <a:t>- Shows Artists Top Songs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834BC-FC0E-AFD2-D53A-787D54C57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305" y="1950078"/>
            <a:ext cx="4944165" cy="2372056"/>
          </a:xfrm>
        </p:spPr>
      </p:pic>
    </p:spTree>
    <p:extLst>
      <p:ext uri="{BB962C8B-B14F-4D97-AF65-F5344CB8AC3E}">
        <p14:creationId xmlns:p14="http://schemas.microsoft.com/office/powerpoint/2010/main" val="16505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0554-5AAF-0AB6-106F-EB77E88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Dylan -Average Danceability and Energy for songs released during COVID-19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30EB49-C05C-7420-D0FC-14FBCA293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0165" y="758825"/>
            <a:ext cx="5474444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5953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21B33"/>
      </a:dk2>
      <a:lt2>
        <a:srgbClr val="F0F3F2"/>
      </a:lt2>
      <a:accent1>
        <a:srgbClr val="E72989"/>
      </a:accent1>
      <a:accent2>
        <a:srgbClr val="D517C7"/>
      </a:accent2>
      <a:accent3>
        <a:srgbClr val="A629E7"/>
      </a:accent3>
      <a:accent4>
        <a:srgbClr val="4F24D7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411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Circular</vt:lpstr>
      <vt:lpstr>Consolas</vt:lpstr>
      <vt:lpstr>Sitka Banner</vt:lpstr>
      <vt:lpstr>HeadlinesVTI</vt:lpstr>
      <vt:lpstr>Spotify data for songs 1950-2020</vt:lpstr>
      <vt:lpstr>The Dataset</vt:lpstr>
      <vt:lpstr>What are these fields</vt:lpstr>
      <vt:lpstr>Spotify API Attributes  http://sortyourmusic.playlistmachinery.com/#:~:text=Tap%20into%20the%20power%20of%20Spotify%27s%20song%20attributes&amp;text=Energy%20-%20The%20energy%20of%20a,value%2C%20the%20louder%20the%20song.</vt:lpstr>
      <vt:lpstr>GUI</vt:lpstr>
      <vt:lpstr>Code Segment 1 - Sorting by Features</vt:lpstr>
      <vt:lpstr>Code Segment 2 - Searching by Name (Artist or Song Title)</vt:lpstr>
      <vt:lpstr>Code Segment 3 - Shows Artists Top Songs</vt:lpstr>
      <vt:lpstr>Dylan -Average Danceability and Energy for songs released during COVID-19</vt:lpstr>
      <vt:lpstr>Louis – How this compares to the most popular music</vt:lpstr>
      <vt:lpstr>Paddy - Data Representation of the effect of tempo on popularity</vt:lpstr>
      <vt:lpstr>Ed - Popularity compared to Valence </vt:lpstr>
      <vt:lpstr>Charlie - How does song danceability change by release year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for songs 1950-2020</dc:title>
  <dc:creator>♠️ Ace</dc:creator>
  <cp:lastModifiedBy>♠️ Ace</cp:lastModifiedBy>
  <cp:revision>1</cp:revision>
  <dcterms:created xsi:type="dcterms:W3CDTF">2023-04-20T17:41:29Z</dcterms:created>
  <dcterms:modified xsi:type="dcterms:W3CDTF">2023-04-21T14:15:23Z</dcterms:modified>
</cp:coreProperties>
</file>