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41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4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4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5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AF0F-B15F-06F6-C010-B996949E4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GB" sz="6000" dirty="0"/>
              <a:t>Spotify data for songs 1950-2020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D568-D3CB-47A3-519D-60FC875C4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GB" dirty="0"/>
              <a:t>Team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FB10A-909E-F919-CCE7-267570CEA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3" r="4338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FD7E-BDA3-972E-FB1D-4B1EF3AA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13A3-5DD3-DFA6-15CA-B06A305B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did we choose the dataset we did (Spotify Song Data 1920 - 2020)?</a:t>
            </a:r>
          </a:p>
          <a:p>
            <a:endParaRPr lang="en-GB" dirty="0"/>
          </a:p>
          <a:p>
            <a:r>
              <a:rPr lang="en-GB" dirty="0"/>
              <a:t>How did we optimise the dataset?</a:t>
            </a:r>
          </a:p>
          <a:p>
            <a:endParaRPr lang="en-GB" dirty="0"/>
          </a:p>
          <a:p>
            <a:r>
              <a:rPr lang="en-GB" dirty="0"/>
              <a:t>What fields are within the data set?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511CF-36A5-023D-3369-07A64D0C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75" y="2369522"/>
            <a:ext cx="332468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5666-EE41-B846-AFA1-117BEB5C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these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F59F-E353-9DB9-B2F2-874DEF3B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fields themselves represent data that the Spotify API uses to assign a value to each songs features.</a:t>
            </a:r>
          </a:p>
          <a:p>
            <a:endParaRPr lang="en-GB" dirty="0"/>
          </a:p>
          <a:p>
            <a:r>
              <a:rPr lang="en-GB" dirty="0"/>
              <a:t>What each of these fields represent</a:t>
            </a:r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36085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21B33"/>
      </a:dk2>
      <a:lt2>
        <a:srgbClr val="F0F3F2"/>
      </a:lt2>
      <a:accent1>
        <a:srgbClr val="E72989"/>
      </a:accent1>
      <a:accent2>
        <a:srgbClr val="D517C7"/>
      </a:accent2>
      <a:accent3>
        <a:srgbClr val="A629E7"/>
      </a:accent3>
      <a:accent4>
        <a:srgbClr val="4F24D7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Sitka Banner</vt:lpstr>
      <vt:lpstr>HeadlinesVTI</vt:lpstr>
      <vt:lpstr>Spotify data for songs 1950-2020</vt:lpstr>
      <vt:lpstr>The Dataset</vt:lpstr>
      <vt:lpstr>What are these fields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for songs 1950-2020</dc:title>
  <dc:creator>♠️ Ace</dc:creator>
  <cp:lastModifiedBy>♠️ Ace</cp:lastModifiedBy>
  <cp:revision>1</cp:revision>
  <dcterms:created xsi:type="dcterms:W3CDTF">2023-04-20T17:41:29Z</dcterms:created>
  <dcterms:modified xsi:type="dcterms:W3CDTF">2023-04-20T18:07:16Z</dcterms:modified>
</cp:coreProperties>
</file>