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3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12192000" cy="68580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F786D-919B-4EF5-BD44-C01ABFF51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604071"/>
          </a:xfrm>
          <a:prstGeom prst="rect">
            <a:avLst/>
          </a:prstGeom>
        </p:spPr>
        <p:txBody>
          <a:bodyPr vert="horz" lIns="108850" tIns="54425" rIns="108850" bIns="54425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CE706-A491-407B-8A3C-1E1B38E3BE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604071"/>
          </a:xfrm>
          <a:prstGeom prst="rect">
            <a:avLst/>
          </a:prstGeom>
        </p:spPr>
        <p:txBody>
          <a:bodyPr vert="horz" lIns="108850" tIns="54425" rIns="108850" bIns="54425" rtlCol="0"/>
          <a:lstStyle>
            <a:lvl1pPr algn="r">
              <a:defRPr sz="1400"/>
            </a:lvl1pPr>
          </a:lstStyle>
          <a:p>
            <a:fld id="{1F7A0F81-FBC8-4AE5-8CBE-265D82D4F40A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B2EC7-06AC-483D-9F0F-8513034635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1435531"/>
            <a:ext cx="3037840" cy="604070"/>
          </a:xfrm>
          <a:prstGeom prst="rect">
            <a:avLst/>
          </a:prstGeom>
        </p:spPr>
        <p:txBody>
          <a:bodyPr vert="horz" lIns="108850" tIns="54425" rIns="108850" bIns="54425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65677-A8C6-4167-BD6B-72F4BE86DE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11435531"/>
            <a:ext cx="3037840" cy="604070"/>
          </a:xfrm>
          <a:prstGeom prst="rect">
            <a:avLst/>
          </a:prstGeom>
        </p:spPr>
        <p:txBody>
          <a:bodyPr vert="horz" lIns="108850" tIns="54425" rIns="108850" bIns="54425" rtlCol="0" anchor="b"/>
          <a:lstStyle>
            <a:lvl1pPr algn="r">
              <a:defRPr sz="1400"/>
            </a:lvl1pPr>
          </a:lstStyle>
          <a:p>
            <a:fld id="{BD49346E-4525-4E9D-8817-A0F329044F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88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6:58:41.9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6:58:42.85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6:59:01.0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6:59:02.96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604071"/>
          </a:xfrm>
          <a:prstGeom prst="rect">
            <a:avLst/>
          </a:prstGeom>
        </p:spPr>
        <p:txBody>
          <a:bodyPr vert="horz" lIns="108850" tIns="54425" rIns="108850" bIns="54425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604071"/>
          </a:xfrm>
          <a:prstGeom prst="rect">
            <a:avLst/>
          </a:prstGeom>
        </p:spPr>
        <p:txBody>
          <a:bodyPr vert="horz" lIns="108850" tIns="54425" rIns="108850" bIns="54425" rtlCol="0"/>
          <a:lstStyle>
            <a:lvl1pPr algn="r">
              <a:defRPr sz="1400"/>
            </a:lvl1pPr>
          </a:lstStyle>
          <a:p>
            <a:fld id="{9342931C-6CBC-4F64-81B6-81620EA33E74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6363" y="1504950"/>
            <a:ext cx="7223126" cy="4064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8850" tIns="54425" rIns="108850" bIns="544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5794057"/>
            <a:ext cx="5608320" cy="4740593"/>
          </a:xfrm>
          <a:prstGeom prst="rect">
            <a:avLst/>
          </a:prstGeom>
        </p:spPr>
        <p:txBody>
          <a:bodyPr vert="horz" lIns="108850" tIns="54425" rIns="108850" bIns="544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435531"/>
            <a:ext cx="3037840" cy="604070"/>
          </a:xfrm>
          <a:prstGeom prst="rect">
            <a:avLst/>
          </a:prstGeom>
        </p:spPr>
        <p:txBody>
          <a:bodyPr vert="horz" lIns="108850" tIns="54425" rIns="108850" bIns="54425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11435531"/>
            <a:ext cx="3037840" cy="604070"/>
          </a:xfrm>
          <a:prstGeom prst="rect">
            <a:avLst/>
          </a:prstGeom>
        </p:spPr>
        <p:txBody>
          <a:bodyPr vert="horz" lIns="108850" tIns="54425" rIns="108850" bIns="54425" rtlCol="0" anchor="b"/>
          <a:lstStyle>
            <a:lvl1pPr algn="r">
              <a:defRPr sz="1400"/>
            </a:lvl1pPr>
          </a:lstStyle>
          <a:p>
            <a:fld id="{1A180B81-AA4E-4B75-A7A4-FD12E7A9A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8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0B81-AA4E-4B75-A7A4-FD12E7A9A8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4929172-4BF7-429F-BA25-7E9D1A4215EE}" type="datetimeFigureOut">
              <a:rPr lang="en-US" noProof="0" smtClean="0"/>
              <a:t>4/11/2023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959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7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57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3833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4/11/2023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805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24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37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4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929172-4BF7-429F-BA25-7E9D1A4215E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6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35D5690-BFCA-41DE-B9BF-84E7D1879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31084" y="2002961"/>
            <a:ext cx="0" cy="4093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918219C-ED8A-41E2-A454-104913D38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09299" y="1994838"/>
            <a:ext cx="0" cy="4093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8E21438-ACE0-4CD2-8E73-C228CB6D6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50255" y="2024598"/>
            <a:ext cx="0" cy="38767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CD738FB-F9A6-466C-BE09-07B3386B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1994838"/>
            <a:ext cx="0" cy="4093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9185" y="840341"/>
            <a:ext cx="2973111" cy="847724"/>
          </a:xfrm>
        </p:spPr>
        <p:txBody>
          <a:bodyPr lIns="0" tIns="0" rIns="0" bIns="0">
            <a:noAutofit/>
          </a:bodyPr>
          <a:lstStyle/>
          <a:p>
            <a:r>
              <a:rPr lang="en-US" sz="2800" b="1" spc="-150" dirty="0"/>
              <a:t>NCPL Organizational chart</a:t>
            </a:r>
          </a:p>
        </p:txBody>
      </p:sp>
      <p:sp>
        <p:nvSpPr>
          <p:cNvPr id="19" name="Rectangle 18" descr="Hierarchy Level 1">
            <a:extLst>
              <a:ext uri="{FF2B5EF4-FFF2-40B4-BE49-F238E27FC236}">
                <a16:creationId xmlns:a16="http://schemas.microsoft.com/office/drawing/2014/main" id="{21C604EF-32A3-42D7-8586-5D643B7D12C1}"/>
              </a:ext>
            </a:extLst>
          </p:cNvPr>
          <p:cNvSpPr/>
          <p:nvPr/>
        </p:nvSpPr>
        <p:spPr>
          <a:xfrm>
            <a:off x="4799330" y="1043557"/>
            <a:ext cx="3152389" cy="42543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CHIEF EXECUTIVE OFFICER AND DIRECTOR</a:t>
            </a:r>
            <a:endParaRPr lang="en-US" sz="13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0" name="Rectangle 19" descr="Hierarchy Level 2 Item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1413664" y="2415396"/>
            <a:ext cx="1283335" cy="498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prstClr val="black"/>
                </a:solidFill>
                <a:latin typeface="+mj-lt"/>
              </a:rPr>
              <a:t>Project Manager</a:t>
            </a:r>
            <a:endParaRPr lang="en-US" sz="1100" dirty="0">
              <a:solidFill>
                <a:prstClr val="black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21" name="Rectangle 20" descr="Hierarchy Level 3 Item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9622349" y="4555681"/>
            <a:ext cx="1188000" cy="432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Security Officers and Drivers</a:t>
            </a:r>
          </a:p>
        </p:txBody>
      </p:sp>
      <p:sp>
        <p:nvSpPr>
          <p:cNvPr id="22" name="Rectangle 21" descr="Hierarchy Level 2 Item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2793298" y="2402372"/>
            <a:ext cx="1245149" cy="493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prstClr val="black"/>
                </a:solidFill>
                <a:latin typeface="+mj-lt"/>
              </a:rPr>
              <a:t>Director of Projects and Facilities</a:t>
            </a:r>
            <a:endParaRPr lang="en-US" sz="1100" dirty="0">
              <a:solidFill>
                <a:prstClr val="black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23" name="Rectangle 22" descr="Hierarchy Level 3 Item 2">
            <a:extLst>
              <a:ext uri="{FF2B5EF4-FFF2-40B4-BE49-F238E27FC236}">
                <a16:creationId xmlns:a16="http://schemas.microsoft.com/office/drawing/2014/main" id="{B1D13964-3BCA-4613-8A6D-5CEC7CC35B3B}"/>
              </a:ext>
            </a:extLst>
          </p:cNvPr>
          <p:cNvSpPr/>
          <p:nvPr/>
        </p:nvSpPr>
        <p:spPr>
          <a:xfrm>
            <a:off x="5448265" y="3303067"/>
            <a:ext cx="1188000" cy="427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Asst. Operations Managers</a:t>
            </a:r>
          </a:p>
        </p:txBody>
      </p:sp>
      <p:sp>
        <p:nvSpPr>
          <p:cNvPr id="33" name="Rectangle 32" descr="Hierarchy Level 3 Item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473483" y="3908386"/>
            <a:ext cx="1188000" cy="425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prstClr val="black"/>
                </a:solidFill>
                <a:latin typeface="+mj-lt"/>
              </a:rPr>
              <a:t>Operations Coordinators</a:t>
            </a:r>
          </a:p>
        </p:txBody>
      </p:sp>
      <p:sp>
        <p:nvSpPr>
          <p:cNvPr id="24" name="Rectangle 23" descr="Hierarchy Level 2 Item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4205332" y="2402396"/>
            <a:ext cx="1187997" cy="487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prstClr val="black"/>
                </a:solidFill>
                <a:latin typeface="+mj-lt"/>
              </a:rPr>
              <a:t>Head of Finance</a:t>
            </a:r>
            <a:endParaRPr lang="en-US" sz="1100" dirty="0">
              <a:solidFill>
                <a:prstClr val="black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25" name="Rectangle 24" descr="Hierarchy Level 3 Item 3">
            <a:extLst>
              <a:ext uri="{FF2B5EF4-FFF2-40B4-BE49-F238E27FC236}">
                <a16:creationId xmlns:a16="http://schemas.microsoft.com/office/drawing/2014/main" id="{A02A68C5-2481-443C-9339-71AFFFE8B3C6}"/>
              </a:ext>
            </a:extLst>
          </p:cNvPr>
          <p:cNvSpPr/>
          <p:nvPr/>
        </p:nvSpPr>
        <p:spPr>
          <a:xfrm>
            <a:off x="7186194" y="3108720"/>
            <a:ext cx="1035606" cy="4274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Communications Manager</a:t>
            </a:r>
          </a:p>
        </p:txBody>
      </p:sp>
      <p:sp>
        <p:nvSpPr>
          <p:cNvPr id="26" name="Rectangle 25" descr="Hierarchy Level 2 Item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5549971" y="2417700"/>
            <a:ext cx="1188000" cy="500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Operations Manager</a:t>
            </a:r>
          </a:p>
        </p:txBody>
      </p:sp>
      <p:sp>
        <p:nvSpPr>
          <p:cNvPr id="27" name="Rectangle 26" descr="Hierarchy Level 3 Item 4">
            <a:extLst>
              <a:ext uri="{FF2B5EF4-FFF2-40B4-BE49-F238E27FC236}">
                <a16:creationId xmlns:a16="http://schemas.microsoft.com/office/drawing/2014/main" id="{0FA8CCAE-6C83-4256-B2BA-18AE94FC1DE0}"/>
              </a:ext>
            </a:extLst>
          </p:cNvPr>
          <p:cNvSpPr/>
          <p:nvPr/>
        </p:nvSpPr>
        <p:spPr>
          <a:xfrm>
            <a:off x="9590362" y="3293443"/>
            <a:ext cx="1188000" cy="46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Asst. Security Managers and PFSO</a:t>
            </a:r>
          </a:p>
        </p:txBody>
      </p:sp>
      <p:sp>
        <p:nvSpPr>
          <p:cNvPr id="34" name="Rectangle 33" descr="Hierarchy Level 3 Item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9622348" y="3899655"/>
            <a:ext cx="1156013" cy="417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prstClr val="black"/>
                </a:solidFill>
                <a:latin typeface="+mj-lt"/>
              </a:rPr>
              <a:t>Security Supervisors</a:t>
            </a:r>
          </a:p>
        </p:txBody>
      </p:sp>
      <p:sp>
        <p:nvSpPr>
          <p:cNvPr id="28" name="Rectangle 27" descr="Hierarchy Level 2 Item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7033800" y="2384486"/>
            <a:ext cx="1188000" cy="501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Regional Marketing Manager</a:t>
            </a:r>
          </a:p>
        </p:txBody>
      </p:sp>
      <p:sp>
        <p:nvSpPr>
          <p:cNvPr id="29" name="Rectangle 28" descr="Hierarchy Level 3 Item 5">
            <a:extLst>
              <a:ext uri="{FF2B5EF4-FFF2-40B4-BE49-F238E27FC236}">
                <a16:creationId xmlns:a16="http://schemas.microsoft.com/office/drawing/2014/main" id="{743439A9-C933-477D-A966-F21E29691839}"/>
              </a:ext>
            </a:extLst>
          </p:cNvPr>
          <p:cNvSpPr/>
          <p:nvPr/>
        </p:nvSpPr>
        <p:spPr>
          <a:xfrm>
            <a:off x="10967020" y="3318218"/>
            <a:ext cx="1064866" cy="4342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Health and Safety Supervisor</a:t>
            </a:r>
          </a:p>
        </p:txBody>
      </p:sp>
      <p:sp>
        <p:nvSpPr>
          <p:cNvPr id="30" name="Rectangle 29" descr="Hierarchy Level 2 Item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9551719" y="2406770"/>
            <a:ext cx="1188000" cy="485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Director</a:t>
            </a:r>
            <a:r>
              <a:rPr lang="en-US" sz="1100" b="0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 of Security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dirty="0">
                <a:solidFill>
                  <a:prstClr val="black"/>
                </a:solidFill>
                <a:latin typeface="+mj-lt"/>
              </a:rPr>
              <a:t>PFSO</a:t>
            </a:r>
            <a:endParaRPr lang="en-US" sz="1100" b="0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164567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endParaRPr lang="en-US" sz="9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589FD4-9505-A9DE-6E65-00BAC9483B4B}"/>
              </a:ext>
            </a:extLst>
          </p:cNvPr>
          <p:cNvCxnSpPr>
            <a:cxnSpLocks/>
          </p:cNvCxnSpPr>
          <p:nvPr/>
        </p:nvCxnSpPr>
        <p:spPr>
          <a:xfrm>
            <a:off x="4714598" y="1994838"/>
            <a:ext cx="0" cy="409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9E7C16-1D56-7C18-F378-31DA169F5321}"/>
              </a:ext>
            </a:extLst>
          </p:cNvPr>
          <p:cNvCxnSpPr>
            <a:cxnSpLocks/>
          </p:cNvCxnSpPr>
          <p:nvPr/>
        </p:nvCxnSpPr>
        <p:spPr>
          <a:xfrm>
            <a:off x="11324767" y="1994838"/>
            <a:ext cx="0" cy="40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39DD95-A769-1D22-A8E8-1C6791BB8420}"/>
              </a:ext>
            </a:extLst>
          </p:cNvPr>
          <p:cNvCxnSpPr/>
          <p:nvPr/>
        </p:nvCxnSpPr>
        <p:spPr>
          <a:xfrm flipH="1">
            <a:off x="3154166" y="1994838"/>
            <a:ext cx="1156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5E7D3E-A241-6F57-244F-8902F79070CD}"/>
              </a:ext>
            </a:extLst>
          </p:cNvPr>
          <p:cNvCxnSpPr>
            <a:cxnSpLocks/>
          </p:cNvCxnSpPr>
          <p:nvPr/>
        </p:nvCxnSpPr>
        <p:spPr>
          <a:xfrm>
            <a:off x="3398854" y="1994838"/>
            <a:ext cx="0" cy="409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0AFF71-7DC6-183A-4A12-741F1BE3DD71}"/>
              </a:ext>
            </a:extLst>
          </p:cNvPr>
          <p:cNvCxnSpPr/>
          <p:nvPr/>
        </p:nvCxnSpPr>
        <p:spPr>
          <a:xfrm flipH="1">
            <a:off x="1952090" y="1994838"/>
            <a:ext cx="1202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753817-3273-85E5-9117-CE62E51D446D}"/>
              </a:ext>
            </a:extLst>
          </p:cNvPr>
          <p:cNvCxnSpPr/>
          <p:nvPr/>
        </p:nvCxnSpPr>
        <p:spPr>
          <a:xfrm>
            <a:off x="1972638" y="1994838"/>
            <a:ext cx="0" cy="409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DB8237-6C1F-C80B-9DCB-394946039BFF}"/>
              </a:ext>
            </a:extLst>
          </p:cNvPr>
          <p:cNvCxnSpPr>
            <a:cxnSpLocks/>
          </p:cNvCxnSpPr>
          <p:nvPr/>
        </p:nvCxnSpPr>
        <p:spPr>
          <a:xfrm>
            <a:off x="1336719" y="1994838"/>
            <a:ext cx="615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7AE85A6-A9F0-0BF4-D658-D803AD866D07}"/>
              </a:ext>
            </a:extLst>
          </p:cNvPr>
          <p:cNvCxnSpPr>
            <a:cxnSpLocks/>
          </p:cNvCxnSpPr>
          <p:nvPr/>
        </p:nvCxnSpPr>
        <p:spPr>
          <a:xfrm>
            <a:off x="780836" y="1994838"/>
            <a:ext cx="0" cy="409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059F496-1CE9-F40E-D275-09DB45316C4D}"/>
              </a:ext>
            </a:extLst>
          </p:cNvPr>
          <p:cNvSpPr/>
          <p:nvPr/>
        </p:nvSpPr>
        <p:spPr>
          <a:xfrm flipH="1">
            <a:off x="10956806" y="2402396"/>
            <a:ext cx="1037484" cy="515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Health and Safety Manager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623D39-6E1B-8CFE-C37A-8A80A19E75DC}"/>
              </a:ext>
            </a:extLst>
          </p:cNvPr>
          <p:cNvSpPr/>
          <p:nvPr/>
        </p:nvSpPr>
        <p:spPr>
          <a:xfrm>
            <a:off x="8357593" y="2384487"/>
            <a:ext cx="1037484" cy="515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ICT Manager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4551F2-45BE-A69C-FA9F-E3CD75D0388D}"/>
              </a:ext>
            </a:extLst>
          </p:cNvPr>
          <p:cNvSpPr/>
          <p:nvPr/>
        </p:nvSpPr>
        <p:spPr>
          <a:xfrm>
            <a:off x="309529" y="2406570"/>
            <a:ext cx="941339" cy="50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1" dirty="0">
                <a:solidFill>
                  <a:prstClr val="black"/>
                </a:solidFill>
                <a:latin typeface="+mj-lt"/>
              </a:rPr>
              <a:t>Director of HR</a:t>
            </a:r>
            <a:endParaRPr lang="en-US" sz="11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CAE29C5-C7F8-68D6-6037-DB7B9B7EF226}"/>
              </a:ext>
            </a:extLst>
          </p:cNvPr>
          <p:cNvCxnSpPr/>
          <p:nvPr/>
        </p:nvCxnSpPr>
        <p:spPr>
          <a:xfrm flipH="1">
            <a:off x="780836" y="1994838"/>
            <a:ext cx="555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1">
            <a:extLst>
              <a:ext uri="{FF2B5EF4-FFF2-40B4-BE49-F238E27FC236}">
                <a16:creationId xmlns:a16="http://schemas.microsoft.com/office/drawing/2014/main" id="{B688395F-AD5D-D9CF-E243-C6AEF5925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511" y="5996296"/>
            <a:ext cx="942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37ED279-9B27-25DD-EF50-8908A636A549}"/>
              </a:ext>
            </a:extLst>
          </p:cNvPr>
          <p:cNvCxnSpPr>
            <a:cxnSpLocks/>
          </p:cNvCxnSpPr>
          <p:nvPr/>
        </p:nvCxnSpPr>
        <p:spPr>
          <a:xfrm>
            <a:off x="7462815" y="1994838"/>
            <a:ext cx="3879855" cy="8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BE1C09-01CA-BFD7-1672-71F4CFC29ACD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415873" y="2895532"/>
            <a:ext cx="0" cy="395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904A5D0-097F-49A0-75F4-B81D15F91F06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4703040" y="2914375"/>
            <a:ext cx="0" cy="388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9103BCF-7F96-B436-3CE6-966E56672973}"/>
              </a:ext>
            </a:extLst>
          </p:cNvPr>
          <p:cNvCxnSpPr>
            <a:cxnSpLocks/>
          </p:cNvCxnSpPr>
          <p:nvPr/>
        </p:nvCxnSpPr>
        <p:spPr>
          <a:xfrm>
            <a:off x="6067483" y="2917855"/>
            <a:ext cx="0" cy="3752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A806085-104E-C14C-5FE6-1C3969957D8A}"/>
              </a:ext>
            </a:extLst>
          </p:cNvPr>
          <p:cNvCxnSpPr>
            <a:cxnSpLocks/>
          </p:cNvCxnSpPr>
          <p:nvPr/>
        </p:nvCxnSpPr>
        <p:spPr>
          <a:xfrm>
            <a:off x="7715193" y="2903813"/>
            <a:ext cx="0" cy="20490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F65A068-8055-11ED-93F7-BCBF76DA91CA}"/>
              </a:ext>
            </a:extLst>
          </p:cNvPr>
          <p:cNvCxnSpPr/>
          <p:nvPr/>
        </p:nvCxnSpPr>
        <p:spPr>
          <a:xfrm>
            <a:off x="10151072" y="2892043"/>
            <a:ext cx="0" cy="4047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3170078-10C6-BCB2-3D6F-E1A90144571B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75548" y="2917855"/>
            <a:ext cx="0" cy="36563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BD22F0B-DE7B-E138-20A2-81A15FBB5C98}"/>
              </a:ext>
            </a:extLst>
          </p:cNvPr>
          <p:cNvCxnSpPr>
            <a:cxnSpLocks/>
          </p:cNvCxnSpPr>
          <p:nvPr/>
        </p:nvCxnSpPr>
        <p:spPr>
          <a:xfrm>
            <a:off x="4310426" y="1994838"/>
            <a:ext cx="3152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469E4A8-2899-A473-E483-57705F9FFBDB}"/>
              </a:ext>
            </a:extLst>
          </p:cNvPr>
          <p:cNvCxnSpPr>
            <a:cxnSpLocks/>
          </p:cNvCxnSpPr>
          <p:nvPr/>
        </p:nvCxnSpPr>
        <p:spPr>
          <a:xfrm>
            <a:off x="6299016" y="1440611"/>
            <a:ext cx="0" cy="55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31DCA0A-D8DE-F64F-8D5B-776DDD5D2E1D}"/>
              </a:ext>
            </a:extLst>
          </p:cNvPr>
          <p:cNvCxnSpPr>
            <a:cxnSpLocks/>
          </p:cNvCxnSpPr>
          <p:nvPr/>
        </p:nvCxnSpPr>
        <p:spPr>
          <a:xfrm>
            <a:off x="6096000" y="3730483"/>
            <a:ext cx="0" cy="1684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E0F6092-3521-D3A5-8A93-18BA00C67BD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192357" y="3739716"/>
            <a:ext cx="7998" cy="15993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40A350B-D28B-A418-7485-0A5ED4A5800B}"/>
              </a:ext>
            </a:extLst>
          </p:cNvPr>
          <p:cNvCxnSpPr>
            <a:cxnSpLocks/>
          </p:cNvCxnSpPr>
          <p:nvPr/>
        </p:nvCxnSpPr>
        <p:spPr>
          <a:xfrm>
            <a:off x="10216349" y="4333871"/>
            <a:ext cx="0" cy="2218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A399257-CAC5-E61E-88C3-F8694D4801D1}"/>
              </a:ext>
            </a:extLst>
          </p:cNvPr>
          <p:cNvSpPr/>
          <p:nvPr/>
        </p:nvSpPr>
        <p:spPr>
          <a:xfrm>
            <a:off x="2786519" y="3303066"/>
            <a:ext cx="1257574" cy="3946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Custodians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E54C51A-218F-86A9-08B7-3E3DCF6F5C19}"/>
              </a:ext>
            </a:extLst>
          </p:cNvPr>
          <p:cNvSpPr/>
          <p:nvPr/>
        </p:nvSpPr>
        <p:spPr>
          <a:xfrm>
            <a:off x="4158117" y="3303066"/>
            <a:ext cx="1089846" cy="3945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Accounts Manager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A726F32-930F-4696-3CEA-47C7A529D2D0}"/>
              </a:ext>
            </a:extLst>
          </p:cNvPr>
          <p:cNvCxnSpPr>
            <a:cxnSpLocks/>
            <a:stCxn id="169" idx="2"/>
            <a:endCxn id="12" idx="0"/>
          </p:cNvCxnSpPr>
          <p:nvPr/>
        </p:nvCxnSpPr>
        <p:spPr>
          <a:xfrm>
            <a:off x="4703040" y="3697650"/>
            <a:ext cx="0" cy="2107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35B5AD6-9B34-D5FB-D3DA-67464293C4CB}"/>
              </a:ext>
            </a:extLst>
          </p:cNvPr>
          <p:cNvSpPr/>
          <p:nvPr/>
        </p:nvSpPr>
        <p:spPr>
          <a:xfrm>
            <a:off x="4132884" y="4555681"/>
            <a:ext cx="1089846" cy="4431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Accountants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D9BC3E0-B5E4-3C53-C279-70764769E0D9}"/>
              </a:ext>
            </a:extLst>
          </p:cNvPr>
          <p:cNvCxnSpPr>
            <a:cxnSpLocks/>
          </p:cNvCxnSpPr>
          <p:nvPr/>
        </p:nvCxnSpPr>
        <p:spPr>
          <a:xfrm>
            <a:off x="7783075" y="3543332"/>
            <a:ext cx="0" cy="1871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82100863-A52B-F150-76C4-87682BB224E0}"/>
              </a:ext>
            </a:extLst>
          </p:cNvPr>
          <p:cNvCxnSpPr>
            <a:cxnSpLocks/>
            <a:stCxn id="1079" idx="2"/>
            <a:endCxn id="1090" idx="0"/>
          </p:cNvCxnSpPr>
          <p:nvPr/>
        </p:nvCxnSpPr>
        <p:spPr>
          <a:xfrm flipH="1">
            <a:off x="7174616" y="4333870"/>
            <a:ext cx="1" cy="32439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AFEA2CEC-CFE7-0960-3383-ABFE9CD7152D}"/>
              </a:ext>
            </a:extLst>
          </p:cNvPr>
          <p:cNvSpPr/>
          <p:nvPr/>
        </p:nvSpPr>
        <p:spPr>
          <a:xfrm>
            <a:off x="7715193" y="3888061"/>
            <a:ext cx="869091" cy="4291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Marketing Coordinator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400E0B79-2809-854E-F27B-20C927CC806A}"/>
              </a:ext>
            </a:extLst>
          </p:cNvPr>
          <p:cNvSpPr/>
          <p:nvPr/>
        </p:nvSpPr>
        <p:spPr>
          <a:xfrm>
            <a:off x="8670123" y="3888061"/>
            <a:ext cx="869092" cy="4219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Data Analyst</a:t>
            </a:r>
          </a:p>
        </p:txBody>
      </p: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67E26DAE-FCAD-89A4-4F17-6117C18AFDF0}"/>
              </a:ext>
            </a:extLst>
          </p:cNvPr>
          <p:cNvCxnSpPr>
            <a:cxnSpLocks/>
          </p:cNvCxnSpPr>
          <p:nvPr/>
        </p:nvCxnSpPr>
        <p:spPr>
          <a:xfrm>
            <a:off x="7056407" y="3707331"/>
            <a:ext cx="2048262" cy="22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716F7E46-B7D3-4A17-F129-7F0C3C591876}"/>
              </a:ext>
            </a:extLst>
          </p:cNvPr>
          <p:cNvCxnSpPr>
            <a:cxnSpLocks/>
            <a:endCxn id="1055" idx="0"/>
          </p:cNvCxnSpPr>
          <p:nvPr/>
        </p:nvCxnSpPr>
        <p:spPr>
          <a:xfrm>
            <a:off x="8149739" y="3696942"/>
            <a:ext cx="0" cy="1911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D78AB613-DEDB-118E-1B57-1D392474C866}"/>
              </a:ext>
            </a:extLst>
          </p:cNvPr>
          <p:cNvCxnSpPr>
            <a:cxnSpLocks/>
            <a:endCxn id="1056" idx="0"/>
          </p:cNvCxnSpPr>
          <p:nvPr/>
        </p:nvCxnSpPr>
        <p:spPr>
          <a:xfrm>
            <a:off x="9104669" y="3707331"/>
            <a:ext cx="0" cy="1807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870381D4-0B80-214C-01C6-B4DE734A4DE9}"/>
              </a:ext>
            </a:extLst>
          </p:cNvPr>
          <p:cNvCxnSpPr>
            <a:cxnSpLocks/>
          </p:cNvCxnSpPr>
          <p:nvPr/>
        </p:nvCxnSpPr>
        <p:spPr>
          <a:xfrm flipH="1">
            <a:off x="7056407" y="3719482"/>
            <a:ext cx="1" cy="1685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52B8E5E8-6512-F4C2-056C-60D45D573011}"/>
              </a:ext>
            </a:extLst>
          </p:cNvPr>
          <p:cNvSpPr/>
          <p:nvPr/>
        </p:nvSpPr>
        <p:spPr>
          <a:xfrm>
            <a:off x="6699659" y="3888061"/>
            <a:ext cx="949915" cy="4458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Brand</a:t>
            </a:r>
            <a:r>
              <a:rPr lang="en-US" dirty="0"/>
              <a:t> 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Ambassador </a:t>
            </a:r>
            <a:r>
              <a:rPr lang="en-US" sz="1100" dirty="0" err="1">
                <a:solidFill>
                  <a:schemeClr val="tx1"/>
                </a:solidFill>
                <a:latin typeface="+mj-lt"/>
              </a:rPr>
              <a:t>Supv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FABE87D7-07E3-F122-9464-BDD9EADBE32A}"/>
              </a:ext>
            </a:extLst>
          </p:cNvPr>
          <p:cNvSpPr/>
          <p:nvPr/>
        </p:nvSpPr>
        <p:spPr>
          <a:xfrm>
            <a:off x="6699658" y="4658264"/>
            <a:ext cx="949915" cy="4059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Brand Ambassadors</a:t>
            </a:r>
          </a:p>
        </p:txBody>
      </p:sp>
      <p:sp>
        <p:nvSpPr>
          <p:cNvPr id="12" name="Rectangle 11" descr="Hierarchy Level 3 Item 2">
            <a:extLst>
              <a:ext uri="{FF2B5EF4-FFF2-40B4-BE49-F238E27FC236}">
                <a16:creationId xmlns:a16="http://schemas.microsoft.com/office/drawing/2014/main" id="{51094563-9158-88F8-ED9B-A233BA303542}"/>
              </a:ext>
            </a:extLst>
          </p:cNvPr>
          <p:cNvSpPr/>
          <p:nvPr/>
        </p:nvSpPr>
        <p:spPr>
          <a:xfrm>
            <a:off x="4158117" y="3908386"/>
            <a:ext cx="1089846" cy="425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anchor="t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prstClr val="black"/>
                </a:solidFill>
                <a:latin typeface="+mj-lt"/>
              </a:rPr>
              <a:t>Accounts Supervisor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5D1204-A6F5-524B-8EB2-B264BFEF5E2D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4677807" y="4333870"/>
            <a:ext cx="0" cy="22181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37DF0D-23B9-D330-6EF1-0A44AB70030D}"/>
              </a:ext>
            </a:extLst>
          </p:cNvPr>
          <p:cNvCxnSpPr/>
          <p:nvPr/>
        </p:nvCxnSpPr>
        <p:spPr>
          <a:xfrm>
            <a:off x="1972638" y="2913800"/>
            <a:ext cx="0" cy="369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A40F640-1C6F-39EE-C966-73FF6DA8D66C}"/>
              </a:ext>
            </a:extLst>
          </p:cNvPr>
          <p:cNvSpPr/>
          <p:nvPr/>
        </p:nvSpPr>
        <p:spPr>
          <a:xfrm>
            <a:off x="1413664" y="3295292"/>
            <a:ext cx="1184197" cy="3954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Asst. Project Manager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B43847-1A77-699A-6C4F-2498B217CDA5}"/>
              </a:ext>
            </a:extLst>
          </p:cNvPr>
          <p:cNvGrpSpPr/>
          <p:nvPr/>
        </p:nvGrpSpPr>
        <p:grpSpPr>
          <a:xfrm>
            <a:off x="1880545" y="3113857"/>
            <a:ext cx="86400" cy="9000"/>
            <a:chOff x="1880545" y="3113857"/>
            <a:chExt cx="86400" cy="9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A792B7-5193-091E-EFDA-B532EB414752}"/>
                    </a:ext>
                  </a:extLst>
                </p14:cNvPr>
                <p14:cNvContentPartPr/>
                <p14:nvPr/>
              </p14:nvContentPartPr>
              <p14:xfrm>
                <a:off x="1966585" y="3113857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A792B7-5193-091E-EFDA-B532EB4147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48945" y="300585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6CB38A-92D6-AB73-FFDD-C24257733D1C}"/>
                    </a:ext>
                  </a:extLst>
                </p14:cNvPr>
                <p14:cNvContentPartPr/>
                <p14:nvPr/>
              </p14:nvContentPartPr>
              <p14:xfrm>
                <a:off x="1880545" y="3113857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6CB38A-92D6-AB73-FFDD-C24257733D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2545" y="300585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C815AE-80CE-7E8E-6488-FF09EB1CA184}"/>
                    </a:ext>
                  </a:extLst>
                </p14:cNvPr>
                <p14:cNvContentPartPr/>
                <p14:nvPr/>
              </p14:nvContentPartPr>
              <p14:xfrm>
                <a:off x="1957945" y="3113857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C815AE-80CE-7E8E-6488-FF09EB1CA1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40305" y="300585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15FD13-745D-AC49-D278-4D10514C79A7}"/>
                    </a:ext>
                  </a:extLst>
                </p14:cNvPr>
                <p14:cNvContentPartPr/>
                <p14:nvPr/>
              </p14:nvContentPartPr>
              <p14:xfrm>
                <a:off x="1897825" y="3122497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15FD13-745D-AC49-D278-4D10514C79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79825" y="301485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297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BFA9-9C88-EEE0-8E47-6A5368DC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54" y="611095"/>
            <a:ext cx="5063246" cy="674241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cxnSp>
        <p:nvCxnSpPr>
          <p:cNvPr id="4" name="Conector recto 105">
            <a:extLst>
              <a:ext uri="{FF2B5EF4-FFF2-40B4-BE49-F238E27FC236}">
                <a16:creationId xmlns:a16="http://schemas.microsoft.com/office/drawing/2014/main" id="{B26B650C-DECD-95F6-1077-59B760643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4691063" y="4311748"/>
            <a:ext cx="14739" cy="105274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105">
            <a:extLst>
              <a:ext uri="{FF2B5EF4-FFF2-40B4-BE49-F238E27FC236}">
                <a16:creationId xmlns:a16="http://schemas.microsoft.com/office/drawing/2014/main" id="{BDC35223-477D-E44B-1D8F-6D492D4F0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830002" y="3376501"/>
            <a:ext cx="0" cy="44083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Codo 35">
            <a:extLst>
              <a:ext uri="{FF2B5EF4-FFF2-40B4-BE49-F238E27FC236}">
                <a16:creationId xmlns:a16="http://schemas.microsoft.com/office/drawing/2014/main" id="{ABE76D19-1C2C-05FB-A337-CAB7AD756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5780626" y="904782"/>
            <a:ext cx="536027" cy="324974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Codo 48">
            <a:extLst>
              <a:ext uri="{FF2B5EF4-FFF2-40B4-BE49-F238E27FC236}">
                <a16:creationId xmlns:a16="http://schemas.microsoft.com/office/drawing/2014/main" id="{301B464E-84B1-62D2-E982-3BEF3B7D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8983742" y="951405"/>
            <a:ext cx="536027" cy="315649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92">
            <a:extLst>
              <a:ext uri="{FF2B5EF4-FFF2-40B4-BE49-F238E27FC236}">
                <a16:creationId xmlns:a16="http://schemas.microsoft.com/office/drawing/2014/main" id="{886BBD29-4F69-AF8D-6AC0-6F7C7846A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79855" y="2524497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3">
            <a:extLst>
              <a:ext uri="{FF2B5EF4-FFF2-40B4-BE49-F238E27FC236}">
                <a16:creationId xmlns:a16="http://schemas.microsoft.com/office/drawing/2014/main" id="{2465EDE7-12D0-0C9C-F64F-685FC9783BF6}"/>
              </a:ext>
            </a:extLst>
          </p:cNvPr>
          <p:cNvSpPr txBox="1">
            <a:spLocks/>
          </p:cNvSpPr>
          <p:nvPr/>
        </p:nvSpPr>
        <p:spPr>
          <a:xfrm>
            <a:off x="767998" y="643467"/>
            <a:ext cx="2939030" cy="5571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pc="-150"/>
              <a:t>PROJECTS &amp; CONSTRUCTION </a:t>
            </a:r>
            <a:br>
              <a:rPr lang="es-ES" spc="-150"/>
            </a:br>
            <a:r>
              <a:rPr lang="es-ES" spc="-150"/>
              <a:t>ORGANOGRAM</a:t>
            </a:r>
            <a:endParaRPr lang="es-ES" spc="-150" dirty="0"/>
          </a:p>
        </p:txBody>
      </p:sp>
      <p:sp>
        <p:nvSpPr>
          <p:cNvPr id="10" name="Rectángulo 18" descr="Jerarquía de nivel 1">
            <a:extLst>
              <a:ext uri="{FF2B5EF4-FFF2-40B4-BE49-F238E27FC236}">
                <a16:creationId xmlns:a16="http://schemas.microsoft.com/office/drawing/2014/main" id="{273013D6-9CEB-D016-4C34-63BF1604604D}"/>
              </a:ext>
            </a:extLst>
          </p:cNvPr>
          <p:cNvSpPr/>
          <p:nvPr/>
        </p:nvSpPr>
        <p:spPr>
          <a:xfrm>
            <a:off x="5111016" y="1715238"/>
            <a:ext cx="5124986" cy="546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/>
        </p:spPr>
        <p:style>
          <a:lnRef idx="0">
            <a:scrgbClr r="0" g="0" b="0"/>
          </a:lnRef>
          <a:fillRef idx="2">
            <a:scrgbClr r="0" g="0" b="0"/>
          </a:fillRef>
          <a:effectRef idx="1">
            <a:scrgbClr r="0" g="0" b="0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rtlCol="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300" b="1" kern="1200" dirty="0">
                <a:latin typeface="+mj-lt"/>
              </a:rPr>
              <a:t>DAVID CORBELLA</a:t>
            </a:r>
            <a:br>
              <a:rPr lang="es-ES" sz="1300" kern="1200" dirty="0">
                <a:latin typeface="+mj-lt"/>
              </a:rPr>
            </a:br>
            <a:r>
              <a:rPr lang="es-ES" sz="1300" b="0" kern="1200">
                <a:latin typeface="+mn-lt"/>
              </a:rPr>
              <a:t>Chief </a:t>
            </a:r>
            <a:r>
              <a:rPr lang="es-ES" sz="1300" b="0" kern="1200" dirty="0">
                <a:latin typeface="+mn-lt"/>
              </a:rPr>
              <a:t>Ports &amp; Marine </a:t>
            </a:r>
            <a:r>
              <a:rPr lang="es-ES" sz="1300" b="0" kern="1200" dirty="0" err="1">
                <a:latin typeface="+mn-lt"/>
              </a:rPr>
              <a:t>Engineer</a:t>
            </a:r>
            <a:endParaRPr lang="es-ES" sz="1300" b="0" kern="1200" dirty="0">
              <a:latin typeface="+mn-lt"/>
            </a:endParaRPr>
          </a:p>
        </p:txBody>
      </p:sp>
      <p:sp>
        <p:nvSpPr>
          <p:cNvPr id="11" name="Rectángulo 19" descr="Elemento 1 de nivel de jerarquía 2">
            <a:extLst>
              <a:ext uri="{FF2B5EF4-FFF2-40B4-BE49-F238E27FC236}">
                <a16:creationId xmlns:a16="http://schemas.microsoft.com/office/drawing/2014/main" id="{4A0C02F7-370E-E362-5CD9-1728B3CC7499}"/>
              </a:ext>
            </a:extLst>
          </p:cNvPr>
          <p:cNvSpPr/>
          <p:nvPr/>
        </p:nvSpPr>
        <p:spPr>
          <a:xfrm>
            <a:off x="3829769" y="2797666"/>
            <a:ext cx="1188000" cy="578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M&amp;A TECHNICAL SUPPORT</a:t>
            </a:r>
            <a:endParaRPr lang="es-ES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3" name="Rectángulo 25" descr="Elemento 4 de nivel de jerarquía 2">
            <a:extLst>
              <a:ext uri="{FF2B5EF4-FFF2-40B4-BE49-F238E27FC236}">
                <a16:creationId xmlns:a16="http://schemas.microsoft.com/office/drawing/2014/main" id="{F9394B97-B237-BD43-03B9-B06188625E80}"/>
              </a:ext>
            </a:extLst>
          </p:cNvPr>
          <p:cNvSpPr/>
          <p:nvPr/>
        </p:nvSpPr>
        <p:spPr>
          <a:xfrm>
            <a:off x="7080224" y="2782029"/>
            <a:ext cx="1188000" cy="594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CONSTRUCTION PROJECTS</a:t>
            </a:r>
            <a:endParaRPr lang="es-ES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5" name="Rectángulo 29" descr="Elemento 6 del nivel de jerarquía 2">
            <a:extLst>
              <a:ext uri="{FF2B5EF4-FFF2-40B4-BE49-F238E27FC236}">
                <a16:creationId xmlns:a16="http://schemas.microsoft.com/office/drawing/2014/main" id="{7AB5B6CC-382A-4614-68A9-7DB8504C75FE}"/>
              </a:ext>
            </a:extLst>
          </p:cNvPr>
          <p:cNvSpPr/>
          <p:nvPr/>
        </p:nvSpPr>
        <p:spPr>
          <a:xfrm>
            <a:off x="10236002" y="2797666"/>
            <a:ext cx="1188000" cy="578835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GPH PORTS &amp; INSPECTIONS</a:t>
            </a:r>
            <a:endParaRPr lang="es-ES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8" name="Rectángulo 30" descr="Elemento 6 del nivel de jerarquía 3">
            <a:extLst>
              <a:ext uri="{FF2B5EF4-FFF2-40B4-BE49-F238E27FC236}">
                <a16:creationId xmlns:a16="http://schemas.microsoft.com/office/drawing/2014/main" id="{2C33D3AD-34E2-60A0-525A-FC79E6F7F38A}"/>
              </a:ext>
            </a:extLst>
          </p:cNvPr>
          <p:cNvSpPr/>
          <p:nvPr/>
        </p:nvSpPr>
        <p:spPr>
          <a:xfrm>
            <a:off x="10236002" y="3590747"/>
            <a:ext cx="1188000" cy="57883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3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TBC</a:t>
            </a:r>
            <a:br>
              <a:rPr lang="es-ES" sz="1300" b="1" kern="1200" dirty="0">
                <a:solidFill>
                  <a:prstClr val="black"/>
                </a:solidFill>
                <a:latin typeface="Tw Cen MT Condensed" panose="020B0606020104020203"/>
                <a:ea typeface="+mn-ea"/>
                <a:cs typeface="+mn-cs"/>
              </a:rPr>
            </a:br>
            <a:r>
              <a:rPr lang="es-ES" sz="1300" b="0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Senior </a:t>
            </a:r>
            <a:r>
              <a:rPr lang="es-ES" sz="1300" b="0" kern="1200" dirty="0" err="1">
                <a:solidFill>
                  <a:prstClr val="black"/>
                </a:solidFill>
                <a:latin typeface="+mj-lt"/>
                <a:ea typeface="+mn-ea"/>
                <a:cs typeface="+mn-cs"/>
              </a:rPr>
              <a:t>Engineer</a:t>
            </a:r>
            <a:endParaRPr lang="es-ES" sz="1300" b="0" kern="1200" dirty="0">
              <a:solidFill>
                <a:prstClr val="black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9" name="Rectángulo 125" descr="Leyenda">
            <a:extLst>
              <a:ext uri="{FF2B5EF4-FFF2-40B4-BE49-F238E27FC236}">
                <a16:creationId xmlns:a16="http://schemas.microsoft.com/office/drawing/2014/main" id="{6732BDB2-253C-8E1C-8DB7-954AD6D1FA10}"/>
              </a:ext>
            </a:extLst>
          </p:cNvPr>
          <p:cNvSpPr/>
          <p:nvPr/>
        </p:nvSpPr>
        <p:spPr>
          <a:xfrm>
            <a:off x="8441572" y="6363510"/>
            <a:ext cx="145256" cy="1452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0" name="Cuadro de texto 126">
            <a:extLst>
              <a:ext uri="{FF2B5EF4-FFF2-40B4-BE49-F238E27FC236}">
                <a16:creationId xmlns:a16="http://schemas.microsoft.com/office/drawing/2014/main" id="{C54D87AE-E9A6-2C6A-A248-AEB2FEBF514E}"/>
              </a:ext>
            </a:extLst>
          </p:cNvPr>
          <p:cNvSpPr txBox="1"/>
          <p:nvPr/>
        </p:nvSpPr>
        <p:spPr>
          <a:xfrm>
            <a:off x="8707367" y="6363508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es-ES" sz="900" dirty="0"/>
              <a:t>EUROPE</a:t>
            </a:r>
          </a:p>
        </p:txBody>
      </p:sp>
      <p:sp>
        <p:nvSpPr>
          <p:cNvPr id="22" name="Rectángulo 132" descr="Leyenda">
            <a:extLst>
              <a:ext uri="{FF2B5EF4-FFF2-40B4-BE49-F238E27FC236}">
                <a16:creationId xmlns:a16="http://schemas.microsoft.com/office/drawing/2014/main" id="{48C03A88-FEB7-79CA-65D3-5E289C340F82}"/>
              </a:ext>
            </a:extLst>
          </p:cNvPr>
          <p:cNvSpPr/>
          <p:nvPr/>
        </p:nvSpPr>
        <p:spPr>
          <a:xfrm>
            <a:off x="9269248" y="6363510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3" name="Cuadro de texto 133">
            <a:extLst>
              <a:ext uri="{FF2B5EF4-FFF2-40B4-BE49-F238E27FC236}">
                <a16:creationId xmlns:a16="http://schemas.microsoft.com/office/drawing/2014/main" id="{DEB552F1-F915-49B2-9FEB-7093D0B0CC88}"/>
              </a:ext>
            </a:extLst>
          </p:cNvPr>
          <p:cNvSpPr txBox="1"/>
          <p:nvPr/>
        </p:nvSpPr>
        <p:spPr>
          <a:xfrm>
            <a:off x="9535043" y="6363508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es-ES" sz="900" dirty="0"/>
              <a:t>CARIBBEAN</a:t>
            </a:r>
          </a:p>
        </p:txBody>
      </p:sp>
      <p:sp>
        <p:nvSpPr>
          <p:cNvPr id="24" name="Rectángulo 135" descr="Leyenda">
            <a:extLst>
              <a:ext uri="{FF2B5EF4-FFF2-40B4-BE49-F238E27FC236}">
                <a16:creationId xmlns:a16="http://schemas.microsoft.com/office/drawing/2014/main" id="{2D3AB6A3-F289-6145-3A70-9E2A05CCAB99}"/>
              </a:ext>
            </a:extLst>
          </p:cNvPr>
          <p:cNvSpPr/>
          <p:nvPr/>
        </p:nvSpPr>
        <p:spPr>
          <a:xfrm>
            <a:off x="10362719" y="6363510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5" name="Cuadro de texto 136">
            <a:extLst>
              <a:ext uri="{FF2B5EF4-FFF2-40B4-BE49-F238E27FC236}">
                <a16:creationId xmlns:a16="http://schemas.microsoft.com/office/drawing/2014/main" id="{2A6F5E95-4B23-2E8A-1413-11DF267CE836}"/>
              </a:ext>
            </a:extLst>
          </p:cNvPr>
          <p:cNvSpPr txBox="1"/>
          <p:nvPr/>
        </p:nvSpPr>
        <p:spPr>
          <a:xfrm>
            <a:off x="10628514" y="6363509"/>
            <a:ext cx="827676" cy="1452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es-ES" sz="900" dirty="0"/>
              <a:t>INTERNATIONAL</a:t>
            </a:r>
          </a:p>
        </p:txBody>
      </p:sp>
      <p:sp>
        <p:nvSpPr>
          <p:cNvPr id="26" name="Rectángulo 18" descr="Jerarquía de nivel 1">
            <a:extLst>
              <a:ext uri="{FF2B5EF4-FFF2-40B4-BE49-F238E27FC236}">
                <a16:creationId xmlns:a16="http://schemas.microsoft.com/office/drawing/2014/main" id="{9A07226B-419E-C59C-3523-D7EEC73CFC26}"/>
              </a:ext>
            </a:extLst>
          </p:cNvPr>
          <p:cNvSpPr/>
          <p:nvPr/>
        </p:nvSpPr>
        <p:spPr>
          <a:xfrm>
            <a:off x="5111016" y="591350"/>
            <a:ext cx="5124986" cy="709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/>
        </p:spPr>
        <p:style>
          <a:lnRef idx="0">
            <a:scrgbClr r="0" g="0" b="0"/>
          </a:lnRef>
          <a:fillRef idx="2">
            <a:scrgbClr r="0" g="0" b="0"/>
          </a:fillRef>
          <a:effectRef idx="1">
            <a:scrgbClr r="0" g="0" b="0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rtlCol="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500" b="1" kern="1200" dirty="0">
                <a:latin typeface="+mj-lt"/>
              </a:rPr>
              <a:t>MRS. AYSEGUL BENSEL</a:t>
            </a:r>
          </a:p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400" dirty="0"/>
              <a:t>VICE CHAIRPERSON</a:t>
            </a:r>
            <a:endParaRPr lang="es-ES" sz="1400" b="0" kern="1200" dirty="0">
              <a:latin typeface="+mn-l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A4DF81-F9DA-BDB5-C636-AF1318BD9B8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673509" y="1300462"/>
            <a:ext cx="0" cy="4147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1E7FA4-1034-A6F3-B416-910A5B7C8D50}"/>
              </a:ext>
            </a:extLst>
          </p:cNvPr>
          <p:cNvGrpSpPr/>
          <p:nvPr/>
        </p:nvGrpSpPr>
        <p:grpSpPr>
          <a:xfrm>
            <a:off x="3987813" y="3861373"/>
            <a:ext cx="4475636" cy="2229052"/>
            <a:chOff x="4796490" y="4303662"/>
            <a:chExt cx="4475636" cy="2229052"/>
          </a:xfrm>
        </p:grpSpPr>
        <p:sp>
          <p:nvSpPr>
            <p:cNvPr id="32" name="Rectángulo 24" descr="Elemento 3 del nivel de jerarquía 3">
              <a:extLst>
                <a:ext uri="{FF2B5EF4-FFF2-40B4-BE49-F238E27FC236}">
                  <a16:creationId xmlns:a16="http://schemas.microsoft.com/office/drawing/2014/main" id="{8D4D9E43-E318-814B-541E-9B74175C6A7C}"/>
                </a:ext>
              </a:extLst>
            </p:cNvPr>
            <p:cNvSpPr/>
            <p:nvPr/>
          </p:nvSpPr>
          <p:spPr>
            <a:xfrm>
              <a:off x="6351523" y="5022131"/>
              <a:ext cx="1321986" cy="621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2000" tIns="108000" rIns="72000" bIns="0" numCol="1" spcCol="1270" rtlCol="0" anchor="t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b="1" dirty="0">
                  <a:solidFill>
                    <a:prstClr val="black"/>
                  </a:solidFill>
                  <a:latin typeface="+mj-lt"/>
                </a:rPr>
                <a:t>LIONEL TURNQUEST</a:t>
              </a:r>
              <a:br>
                <a:rPr lang="es-ES" sz="1300" kern="1200" dirty="0">
                  <a:latin typeface="+mj-lt"/>
                </a:rPr>
              </a:br>
              <a:r>
                <a:rPr lang="es-ES" sz="1300" kern="1200" dirty="0">
                  <a:latin typeface="+mj-lt"/>
                </a:rPr>
                <a:t>Project Manager</a:t>
              </a:r>
              <a:endParaRPr lang="es-ES" sz="1300" b="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33" name="Rectángulo 24" descr="Elemento 3 del nivel de jerarquía 3">
              <a:extLst>
                <a:ext uri="{FF2B5EF4-FFF2-40B4-BE49-F238E27FC236}">
                  <a16:creationId xmlns:a16="http://schemas.microsoft.com/office/drawing/2014/main" id="{F19EB809-9005-C56F-6338-DA41500666D4}"/>
                </a:ext>
              </a:extLst>
            </p:cNvPr>
            <p:cNvSpPr/>
            <p:nvPr/>
          </p:nvSpPr>
          <p:spPr>
            <a:xfrm>
              <a:off x="4796494" y="5022131"/>
              <a:ext cx="1409275" cy="621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2000" tIns="108000" rIns="72000" bIns="0" numCol="1" spcCol="1270" rtlCol="0" anchor="t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b="1" kern="1200" dirty="0">
                  <a:solidFill>
                    <a:prstClr val="black"/>
                  </a:solidFill>
                  <a:latin typeface="+mj-lt"/>
                  <a:ea typeface="+mn-ea"/>
                  <a:cs typeface="+mn-cs"/>
                </a:rPr>
                <a:t>EYLEM ALOGLU</a:t>
              </a:r>
            </a:p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kern="1200" dirty="0">
                  <a:latin typeface="+mj-lt"/>
                </a:rPr>
                <a:t>Project Manager</a:t>
              </a:r>
              <a:endParaRPr lang="es-ES" sz="1300" b="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34" name="Rectángulo 26" descr="Elemento 4 del nivel de jerarquía 3">
              <a:extLst>
                <a:ext uri="{FF2B5EF4-FFF2-40B4-BE49-F238E27FC236}">
                  <a16:creationId xmlns:a16="http://schemas.microsoft.com/office/drawing/2014/main" id="{E080DE48-EFB4-7813-91BE-0E64E773334E}"/>
                </a:ext>
              </a:extLst>
            </p:cNvPr>
            <p:cNvSpPr/>
            <p:nvPr/>
          </p:nvSpPr>
          <p:spPr>
            <a:xfrm>
              <a:off x="4796490" y="5806785"/>
              <a:ext cx="1406500" cy="725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2000" tIns="108000" rIns="72000" bIns="0" numCol="1" spcCol="1270" rtlCol="0" anchor="t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b="1" kern="1200" dirty="0">
                  <a:solidFill>
                    <a:prstClr val="black"/>
                  </a:solidFill>
                  <a:latin typeface="+mj-lt"/>
                  <a:ea typeface="+mn-ea"/>
                  <a:cs typeface="+mn-cs"/>
                </a:rPr>
                <a:t>NIAL CRAIG</a:t>
              </a:r>
              <a:br>
                <a:rPr lang="es-ES" sz="1300" kern="1200" dirty="0">
                  <a:latin typeface="+mj-lt"/>
                </a:rPr>
              </a:br>
              <a:r>
                <a:rPr lang="es-ES" sz="1300" b="0" kern="1200" dirty="0" err="1">
                  <a:solidFill>
                    <a:prstClr val="black"/>
                  </a:solidFill>
                  <a:latin typeface="+mj-lt"/>
                  <a:ea typeface="+mn-ea"/>
                  <a:cs typeface="+mn-cs"/>
                </a:rPr>
                <a:t>Construction</a:t>
              </a:r>
              <a:r>
                <a:rPr lang="es-ES" sz="1300" b="0" kern="1200" dirty="0">
                  <a:solidFill>
                    <a:prstClr val="black"/>
                  </a:solidFill>
                  <a:latin typeface="+mj-lt"/>
                  <a:ea typeface="+mn-ea"/>
                  <a:cs typeface="+mn-cs"/>
                </a:rPr>
                <a:t> Manager</a:t>
              </a:r>
            </a:p>
          </p:txBody>
        </p:sp>
        <p:sp>
          <p:nvSpPr>
            <p:cNvPr id="35" name="Rectángulo 25" descr="Elemento 4 de nivel de jerarquía 2">
              <a:extLst>
                <a:ext uri="{FF2B5EF4-FFF2-40B4-BE49-F238E27FC236}">
                  <a16:creationId xmlns:a16="http://schemas.microsoft.com/office/drawing/2014/main" id="{BE117F56-84A6-8459-06B9-A754B57BC22C}"/>
                </a:ext>
              </a:extLst>
            </p:cNvPr>
            <p:cNvSpPr/>
            <p:nvPr/>
          </p:nvSpPr>
          <p:spPr>
            <a:xfrm>
              <a:off x="4796493" y="4308249"/>
              <a:ext cx="1406497" cy="578835"/>
            </a:xfrm>
            <a:prstGeom prst="rect">
              <a:avLst/>
            </a:prstGeom>
            <a:solidFill>
              <a:schemeClr val="accent3"/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2000" tIns="108000" rIns="72000" bIns="0" numCol="1" spcCol="1270" rtlCol="0" anchor="t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b="1" dirty="0">
                  <a:solidFill>
                    <a:prstClr val="black"/>
                  </a:solidFill>
                  <a:latin typeface="+mj-lt"/>
                </a:rPr>
                <a:t>NASSAU </a:t>
              </a:r>
            </a:p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b="1" dirty="0">
                  <a:solidFill>
                    <a:prstClr val="black"/>
                  </a:solidFill>
                  <a:latin typeface="+mj-lt"/>
                </a:rPr>
                <a:t>&amp; SAN JUAN</a:t>
              </a:r>
              <a:endParaRPr lang="es-ES" sz="1300" b="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36" name="Rectángulo 25" descr="Elemento 4 de nivel de jerarquía 2">
              <a:extLst>
                <a:ext uri="{FF2B5EF4-FFF2-40B4-BE49-F238E27FC236}">
                  <a16:creationId xmlns:a16="http://schemas.microsoft.com/office/drawing/2014/main" id="{CD272675-5719-E5C0-04DE-A47EE0D7CCC4}"/>
                </a:ext>
              </a:extLst>
            </p:cNvPr>
            <p:cNvSpPr/>
            <p:nvPr/>
          </p:nvSpPr>
          <p:spPr>
            <a:xfrm>
              <a:off x="6358504" y="4303662"/>
              <a:ext cx="1321985" cy="578835"/>
            </a:xfrm>
            <a:prstGeom prst="rect">
              <a:avLst/>
            </a:prstGeom>
            <a:solidFill>
              <a:schemeClr val="accent3"/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2000" tIns="108000" rIns="72000" bIns="0" numCol="1" spcCol="1270" rtlCol="0" anchor="t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b="1" kern="1200" dirty="0">
                  <a:solidFill>
                    <a:prstClr val="black"/>
                  </a:solidFill>
                  <a:latin typeface="+mj-lt"/>
                  <a:ea typeface="+mn-ea"/>
                  <a:cs typeface="+mn-cs"/>
                </a:rPr>
                <a:t>ANTIGUA</a:t>
              </a:r>
              <a:endParaRPr lang="es-ES" sz="1300" b="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39" name="Rectángulo 25" descr="Elemento 4 de nivel de jerarquía 2">
              <a:extLst>
                <a:ext uri="{FF2B5EF4-FFF2-40B4-BE49-F238E27FC236}">
                  <a16:creationId xmlns:a16="http://schemas.microsoft.com/office/drawing/2014/main" id="{AAF7B1F8-545F-AA95-91B4-B2527BA65059}"/>
                </a:ext>
              </a:extLst>
            </p:cNvPr>
            <p:cNvSpPr/>
            <p:nvPr/>
          </p:nvSpPr>
          <p:spPr>
            <a:xfrm>
              <a:off x="7950141" y="4303662"/>
              <a:ext cx="1321985" cy="8912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2000" tIns="108000" rIns="72000" bIns="0" numCol="1" spcCol="1270" rtlCol="0" anchor="t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b="1" dirty="0">
                  <a:solidFill>
                    <a:prstClr val="black"/>
                  </a:solidFill>
                  <a:latin typeface="+mj-lt"/>
                </a:rPr>
                <a:t>TARRAGONA, ALICANTE, VALENCIA, CARTAGEN</a:t>
              </a:r>
              <a:r>
                <a:rPr lang="es-ES" sz="1300" b="1" kern="1200" dirty="0">
                  <a:solidFill>
                    <a:prstClr val="black"/>
                  </a:solidFill>
                  <a:latin typeface="+mj-lt"/>
                  <a:ea typeface="+mn-ea"/>
                  <a:cs typeface="+mn-cs"/>
                </a:rPr>
                <a:t>A</a:t>
              </a:r>
              <a:endParaRPr lang="es-ES" sz="1300" b="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42" name="Rectángulo 24" descr="Elemento 3 del nivel de jerarquía 3">
              <a:extLst>
                <a:ext uri="{FF2B5EF4-FFF2-40B4-BE49-F238E27FC236}">
                  <a16:creationId xmlns:a16="http://schemas.microsoft.com/office/drawing/2014/main" id="{6D109D0D-A956-40F2-57F9-23AA8FFE210C}"/>
                </a:ext>
              </a:extLst>
            </p:cNvPr>
            <p:cNvSpPr/>
            <p:nvPr/>
          </p:nvSpPr>
          <p:spPr>
            <a:xfrm>
              <a:off x="7950140" y="5332892"/>
              <a:ext cx="1321986" cy="621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2000" tIns="108000" rIns="72000" bIns="0" numCol="1" spcCol="1270" rtlCol="0" anchor="t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b="1" kern="1200" dirty="0">
                  <a:solidFill>
                    <a:prstClr val="black"/>
                  </a:solidFill>
                  <a:latin typeface="+mj-lt"/>
                </a:rPr>
                <a:t>TBC</a:t>
              </a:r>
              <a:br>
                <a:rPr lang="es-ES" sz="1300" kern="1200" dirty="0">
                  <a:latin typeface="+mj-lt"/>
                </a:rPr>
              </a:br>
              <a:r>
                <a:rPr lang="es-ES" sz="1300" kern="1200" dirty="0">
                  <a:latin typeface="+mj-lt"/>
                </a:rPr>
                <a:t>Eloy Martinez</a:t>
              </a:r>
              <a:endParaRPr lang="es-ES" sz="1300" b="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</p:grpSp>
      <p:sp>
        <p:nvSpPr>
          <p:cNvPr id="45" name="Rectángulo 25" descr="Elemento 4 de nivel de jerarquía 2">
            <a:extLst>
              <a:ext uri="{FF2B5EF4-FFF2-40B4-BE49-F238E27FC236}">
                <a16:creationId xmlns:a16="http://schemas.microsoft.com/office/drawing/2014/main" id="{CC78C9F3-CF34-BB1F-6401-A8F58302B35F}"/>
              </a:ext>
            </a:extLst>
          </p:cNvPr>
          <p:cNvSpPr/>
          <p:nvPr/>
        </p:nvSpPr>
        <p:spPr>
          <a:xfrm>
            <a:off x="8659361" y="3839352"/>
            <a:ext cx="1321985" cy="891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300" b="1" dirty="0">
                <a:solidFill>
                  <a:prstClr val="black"/>
                </a:solidFill>
                <a:latin typeface="+mj-lt"/>
              </a:rPr>
              <a:t>LAS PALMAS</a:t>
            </a:r>
            <a:endParaRPr lang="es-ES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34DF33-7ECD-E6FE-1828-A03763159147}"/>
              </a:ext>
            </a:extLst>
          </p:cNvPr>
          <p:cNvGrpSpPr/>
          <p:nvPr/>
        </p:nvGrpSpPr>
        <p:grpSpPr>
          <a:xfrm>
            <a:off x="4691063" y="3376500"/>
            <a:ext cx="4629580" cy="489460"/>
            <a:chOff x="4663448" y="3376500"/>
            <a:chExt cx="4657196" cy="489460"/>
          </a:xfrm>
        </p:grpSpPr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EC97F784-F65A-BA93-7151-AA842F95A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3448" y="3376500"/>
              <a:ext cx="3069485" cy="296619"/>
            </a:xfrm>
            <a:prstGeom prst="bentConnector3">
              <a:avLst>
                <a:gd name="adj1" fmla="val 99868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31E8A6F9-CFB8-1590-78D0-02C1E38EC5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35346" y="3674470"/>
              <a:ext cx="1585298" cy="164883"/>
            </a:xfrm>
            <a:prstGeom prst="bentConnector3">
              <a:avLst>
                <a:gd name="adj1" fmla="val -871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7FBE79-3C23-5399-878B-8FB1306F2CFC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4663449" y="3674469"/>
              <a:ext cx="2" cy="19149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498C395-0D54-CF23-B50E-BB17359C9C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4576" y="3674469"/>
              <a:ext cx="672" cy="1869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0D314C-50A9-B2B1-71E4-48CE6DDE9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2745" y="3674469"/>
              <a:ext cx="0" cy="1869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105">
            <a:extLst>
              <a:ext uri="{FF2B5EF4-FFF2-40B4-BE49-F238E27FC236}">
                <a16:creationId xmlns:a16="http://schemas.microsoft.com/office/drawing/2014/main" id="{1D5C4DD9-C40F-962B-7CC4-0B9CBB16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203839" y="4440208"/>
            <a:ext cx="0" cy="13963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105">
            <a:extLst>
              <a:ext uri="{FF2B5EF4-FFF2-40B4-BE49-F238E27FC236}">
                <a16:creationId xmlns:a16="http://schemas.microsoft.com/office/drawing/2014/main" id="{B2844944-9C8F-FC6C-24F0-39BF95251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02456" y="4750969"/>
            <a:ext cx="0" cy="13963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24" descr="Elemento 3 del nivel de jerarquía 3">
            <a:extLst>
              <a:ext uri="{FF2B5EF4-FFF2-40B4-BE49-F238E27FC236}">
                <a16:creationId xmlns:a16="http://schemas.microsoft.com/office/drawing/2014/main" id="{078477F1-1F65-466C-EDA0-5A914873B121}"/>
              </a:ext>
            </a:extLst>
          </p:cNvPr>
          <p:cNvSpPr/>
          <p:nvPr/>
        </p:nvSpPr>
        <p:spPr>
          <a:xfrm>
            <a:off x="5556445" y="5364496"/>
            <a:ext cx="1321986" cy="62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300" b="1" dirty="0">
                <a:solidFill>
                  <a:prstClr val="black"/>
                </a:solidFill>
                <a:latin typeface="+mj-lt"/>
              </a:rPr>
              <a:t>BEVON BURKE</a:t>
            </a:r>
            <a:br>
              <a:rPr lang="es-ES" sz="1300" kern="1200" dirty="0">
                <a:latin typeface="+mj-lt"/>
              </a:rPr>
            </a:br>
            <a:r>
              <a:rPr lang="es-ES" sz="1300" dirty="0">
                <a:latin typeface="+mj-lt"/>
              </a:rPr>
              <a:t>Engineering Manager</a:t>
            </a:r>
            <a:endParaRPr lang="es-ES" sz="1300" b="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cxnSp>
        <p:nvCxnSpPr>
          <p:cNvPr id="55" name="Conector recto 105">
            <a:extLst>
              <a:ext uri="{FF2B5EF4-FFF2-40B4-BE49-F238E27FC236}">
                <a16:creationId xmlns:a16="http://schemas.microsoft.com/office/drawing/2014/main" id="{49E0C18A-375F-F4EB-0782-188ADC62D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3171" y="5201364"/>
            <a:ext cx="0" cy="13963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96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61227_win32_fixed.potx" id="{37524145-456E-46EB-82B1-5CFA92E6549F}" vid="{9E0C5AA0-3868-44A4-9934-7F2102516E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organization chart</Template>
  <TotalTime>409</TotalTime>
  <Words>155</Words>
  <Application>Microsoft Office PowerPoint</Application>
  <PresentationFormat>Widescreen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Tw Cen MT</vt:lpstr>
      <vt:lpstr>Tw Cen MT Condensed</vt:lpstr>
      <vt:lpstr>Wingdings 3</vt:lpstr>
      <vt:lpstr>Integral</vt:lpstr>
      <vt:lpstr>NCPL Organizational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NCPL Organizational chart</dc:title>
  <dc:creator>Dorothy Duckie</dc:creator>
  <cp:lastModifiedBy>Dorothy Duckie</cp:lastModifiedBy>
  <cp:revision>4</cp:revision>
  <cp:lastPrinted>2022-10-31T17:11:16Z</cp:lastPrinted>
  <dcterms:created xsi:type="dcterms:W3CDTF">2022-10-31T12:51:25Z</dcterms:created>
  <dcterms:modified xsi:type="dcterms:W3CDTF">2023-04-11T17:00:15Z</dcterms:modified>
</cp:coreProperties>
</file>